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1" r:id="rId1"/>
  </p:sldMasterIdLst>
  <p:notesMasterIdLst>
    <p:notesMasterId r:id="rId21"/>
  </p:notesMasterIdLst>
  <p:handoutMasterIdLst>
    <p:handoutMasterId r:id="rId22"/>
  </p:handoutMasterIdLst>
  <p:sldIdLst>
    <p:sldId id="324" r:id="rId2"/>
    <p:sldId id="301" r:id="rId3"/>
    <p:sldId id="317" r:id="rId4"/>
    <p:sldId id="327" r:id="rId5"/>
    <p:sldId id="330" r:id="rId6"/>
    <p:sldId id="331" r:id="rId7"/>
    <p:sldId id="329" r:id="rId8"/>
    <p:sldId id="328" r:id="rId9"/>
    <p:sldId id="306" r:id="rId10"/>
    <p:sldId id="332" r:id="rId11"/>
    <p:sldId id="334" r:id="rId12"/>
    <p:sldId id="315" r:id="rId13"/>
    <p:sldId id="320" r:id="rId14"/>
    <p:sldId id="321" r:id="rId15"/>
    <p:sldId id="325" r:id="rId16"/>
    <p:sldId id="326" r:id="rId17"/>
    <p:sldId id="318" r:id="rId18"/>
    <p:sldId id="271" r:id="rId19"/>
    <p:sldId id="333" r:id="rId20"/>
  </p:sldIdLst>
  <p:sldSz cx="1381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D2B"/>
    <a:srgbClr val="7F7F7F"/>
    <a:srgbClr val="C10065"/>
    <a:srgbClr val="CC006A"/>
    <a:srgbClr val="404140"/>
    <a:srgbClr val="DAD490"/>
    <a:srgbClr val="E1963E"/>
    <a:srgbClr val="E57D30"/>
    <a:srgbClr val="092529"/>
    <a:srgbClr val="55A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94" autoAdjust="0"/>
  </p:normalViewPr>
  <p:slideViewPr>
    <p:cSldViewPr snapToGrid="0" snapToObjects="1">
      <p:cViewPr varScale="1">
        <p:scale>
          <a:sx n="109" d="100"/>
          <a:sy n="109" d="100"/>
        </p:scale>
        <p:origin x="114" y="264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hyperlink" Target="mailto:Juliette.Bryant@colostate.edu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mailto:Juliette.Bryant@colostate.edu" TargetMode="External"/><Relationship Id="rId7" Type="http://schemas.openxmlformats.org/officeDocument/2006/relationships/image" Target="../media/image35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5BE43-57F6-4634-99AF-6CE2699FE59A}" type="doc">
      <dgm:prSet loTypeId="urn:microsoft.com/office/officeart/2005/8/layout/v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4FC05AB-CFAB-4C42-ADCA-DF05965CBEC4}">
      <dgm:prSet/>
      <dgm:spPr/>
      <dgm:t>
        <a:bodyPr/>
        <a:lstStyle/>
        <a:p>
          <a:r>
            <a:rPr lang="en-US" b="1" dirty="0"/>
            <a:t>AP/IB/Dual/Concurrent enrollment</a:t>
          </a:r>
        </a:p>
      </dgm:t>
    </dgm:pt>
    <dgm:pt modelId="{46594443-82F6-49C1-8933-1F6348323CBC}" type="parTrans" cxnId="{21FADDC8-B826-4FD5-888F-12590BD30EF3}">
      <dgm:prSet/>
      <dgm:spPr/>
      <dgm:t>
        <a:bodyPr/>
        <a:lstStyle/>
        <a:p>
          <a:endParaRPr lang="en-US"/>
        </a:p>
      </dgm:t>
    </dgm:pt>
    <dgm:pt modelId="{F4ACDF8F-79EE-4147-ACB3-C739DD1E908B}" type="sibTrans" cxnId="{21FADDC8-B826-4FD5-888F-12590BD30EF3}">
      <dgm:prSet/>
      <dgm:spPr/>
      <dgm:t>
        <a:bodyPr/>
        <a:lstStyle/>
        <a:p>
          <a:endParaRPr lang="en-US"/>
        </a:p>
      </dgm:t>
    </dgm:pt>
    <dgm:pt modelId="{27DF9EFF-592F-4407-BEE3-487F0F235673}">
      <dgm:prSet/>
      <dgm:spPr/>
      <dgm:t>
        <a:bodyPr/>
        <a:lstStyle/>
        <a:p>
          <a:r>
            <a:rPr lang="en-US" b="1" dirty="0"/>
            <a:t>Test Optional vs Test Blind</a:t>
          </a:r>
        </a:p>
      </dgm:t>
    </dgm:pt>
    <dgm:pt modelId="{8BE56542-4771-41EC-98DE-9BF9E63C275D}" type="parTrans" cxnId="{2ABA25CA-6942-46DD-A5E1-3365EBF7EAFD}">
      <dgm:prSet/>
      <dgm:spPr/>
      <dgm:t>
        <a:bodyPr/>
        <a:lstStyle/>
        <a:p>
          <a:endParaRPr lang="en-US"/>
        </a:p>
      </dgm:t>
    </dgm:pt>
    <dgm:pt modelId="{05017468-0CEB-42AC-A1D3-94993A0EF15F}" type="sibTrans" cxnId="{2ABA25CA-6942-46DD-A5E1-3365EBF7EAFD}">
      <dgm:prSet/>
      <dgm:spPr/>
      <dgm:t>
        <a:bodyPr/>
        <a:lstStyle/>
        <a:p>
          <a:endParaRPr lang="en-US"/>
        </a:p>
      </dgm:t>
    </dgm:pt>
    <dgm:pt modelId="{BDCD9FBB-4F2D-4E2E-B4F4-DF394B1F829D}">
      <dgm:prSet/>
      <dgm:spPr/>
      <dgm:t>
        <a:bodyPr/>
        <a:lstStyle/>
        <a:p>
          <a:r>
            <a:rPr lang="en-US" b="1" dirty="0"/>
            <a:t>Rigor</a:t>
          </a:r>
        </a:p>
      </dgm:t>
    </dgm:pt>
    <dgm:pt modelId="{BB415108-B0AE-42A3-A64B-D7F297CF0497}" type="parTrans" cxnId="{EA9CC56D-6ACE-4EEA-B2A9-C6565CF56E45}">
      <dgm:prSet/>
      <dgm:spPr/>
      <dgm:t>
        <a:bodyPr/>
        <a:lstStyle/>
        <a:p>
          <a:endParaRPr lang="en-US"/>
        </a:p>
      </dgm:t>
    </dgm:pt>
    <dgm:pt modelId="{18357B2A-183B-4775-8CE3-D70D950DB953}" type="sibTrans" cxnId="{EA9CC56D-6ACE-4EEA-B2A9-C6565CF56E45}">
      <dgm:prSet/>
      <dgm:spPr/>
      <dgm:t>
        <a:bodyPr/>
        <a:lstStyle/>
        <a:p>
          <a:endParaRPr lang="en-US"/>
        </a:p>
      </dgm:t>
    </dgm:pt>
    <dgm:pt modelId="{B1502A46-BAE8-4344-A394-52A1E918AF17}">
      <dgm:prSet/>
      <dgm:spPr/>
      <dgm:t>
        <a:bodyPr/>
        <a:lstStyle/>
        <a:p>
          <a:r>
            <a:rPr lang="en-US" b="1" dirty="0"/>
            <a:t>Early Action vs Early Decision</a:t>
          </a:r>
        </a:p>
      </dgm:t>
    </dgm:pt>
    <dgm:pt modelId="{CC36F321-A757-4BBD-ACA5-6F644598C49A}" type="parTrans" cxnId="{88CA5384-DB41-46DA-9520-B058B9B489E5}">
      <dgm:prSet/>
      <dgm:spPr/>
      <dgm:t>
        <a:bodyPr/>
        <a:lstStyle/>
        <a:p>
          <a:endParaRPr lang="en-US"/>
        </a:p>
      </dgm:t>
    </dgm:pt>
    <dgm:pt modelId="{47733DCE-F9E4-42DA-9342-21C23A3068B2}" type="sibTrans" cxnId="{88CA5384-DB41-46DA-9520-B058B9B489E5}">
      <dgm:prSet/>
      <dgm:spPr/>
      <dgm:t>
        <a:bodyPr/>
        <a:lstStyle/>
        <a:p>
          <a:endParaRPr lang="en-US"/>
        </a:p>
      </dgm:t>
    </dgm:pt>
    <dgm:pt modelId="{B006A724-1EE8-4FC1-847B-DCFC7FE389F1}">
      <dgm:prSet/>
      <dgm:spPr/>
      <dgm:t>
        <a:bodyPr/>
        <a:lstStyle/>
        <a:p>
          <a:r>
            <a:rPr lang="en-US" b="1" dirty="0"/>
            <a:t>Rolling vs Reply Date Admission</a:t>
          </a:r>
        </a:p>
      </dgm:t>
    </dgm:pt>
    <dgm:pt modelId="{EB0E906F-29EC-4913-89FE-FE013908BE8D}" type="parTrans" cxnId="{97D091A1-5507-426D-92B8-5AAAE13400ED}">
      <dgm:prSet/>
      <dgm:spPr/>
      <dgm:t>
        <a:bodyPr/>
        <a:lstStyle/>
        <a:p>
          <a:endParaRPr lang="en-US"/>
        </a:p>
      </dgm:t>
    </dgm:pt>
    <dgm:pt modelId="{D4DBAB2A-0989-4C99-BFA6-0F8D8594F958}" type="sibTrans" cxnId="{97D091A1-5507-426D-92B8-5AAAE13400ED}">
      <dgm:prSet/>
      <dgm:spPr/>
      <dgm:t>
        <a:bodyPr/>
        <a:lstStyle/>
        <a:p>
          <a:endParaRPr lang="en-US"/>
        </a:p>
      </dgm:t>
    </dgm:pt>
    <dgm:pt modelId="{9E0C5E35-8A73-4F7A-BCE4-9AAADA2CD8DE}">
      <dgm:prSet/>
      <dgm:spPr/>
      <dgm:t>
        <a:bodyPr/>
        <a:lstStyle/>
        <a:p>
          <a:r>
            <a:rPr lang="en-US" b="1"/>
            <a:t>Holistic Review</a:t>
          </a:r>
          <a:endParaRPr lang="en-US" b="1" dirty="0"/>
        </a:p>
      </dgm:t>
    </dgm:pt>
    <dgm:pt modelId="{C172790C-4F6D-4373-9833-E8EB41746E71}" type="parTrans" cxnId="{A1E5D740-4E2A-405A-AD03-D543A4EE782F}">
      <dgm:prSet/>
      <dgm:spPr/>
      <dgm:t>
        <a:bodyPr/>
        <a:lstStyle/>
        <a:p>
          <a:endParaRPr lang="en-US"/>
        </a:p>
      </dgm:t>
    </dgm:pt>
    <dgm:pt modelId="{DEC11E7E-FBDE-43B6-A2A8-F6C08C9B492A}" type="sibTrans" cxnId="{A1E5D740-4E2A-405A-AD03-D543A4EE782F}">
      <dgm:prSet/>
      <dgm:spPr/>
      <dgm:t>
        <a:bodyPr/>
        <a:lstStyle/>
        <a:p>
          <a:endParaRPr lang="en-US"/>
        </a:p>
      </dgm:t>
    </dgm:pt>
    <dgm:pt modelId="{7BBC23E8-5D86-411E-A17F-676FF0374F4A}">
      <dgm:prSet/>
      <dgm:spPr/>
      <dgm:t>
        <a:bodyPr/>
        <a:lstStyle/>
        <a:p>
          <a:r>
            <a:rPr lang="en-US" b="1" dirty="0"/>
            <a:t>First Generation and Legacy College Student</a:t>
          </a:r>
        </a:p>
      </dgm:t>
    </dgm:pt>
    <dgm:pt modelId="{23DD9A18-7813-4305-A720-EB6A505003C7}" type="parTrans" cxnId="{35827A86-54EE-4973-95C7-93ED6859B89E}">
      <dgm:prSet/>
      <dgm:spPr/>
      <dgm:t>
        <a:bodyPr/>
        <a:lstStyle/>
        <a:p>
          <a:endParaRPr lang="en-US"/>
        </a:p>
      </dgm:t>
    </dgm:pt>
    <dgm:pt modelId="{D2E7032F-26B9-494E-94AC-BF7ACD092ACC}" type="sibTrans" cxnId="{35827A86-54EE-4973-95C7-93ED6859B89E}">
      <dgm:prSet/>
      <dgm:spPr/>
      <dgm:t>
        <a:bodyPr/>
        <a:lstStyle/>
        <a:p>
          <a:endParaRPr lang="en-US"/>
        </a:p>
      </dgm:t>
    </dgm:pt>
    <dgm:pt modelId="{F6B7168F-1ACC-45DA-B237-7E773370AECB}" type="pres">
      <dgm:prSet presAssocID="{4325BE43-57F6-4634-99AF-6CE2699FE59A}" presName="linear" presStyleCnt="0">
        <dgm:presLayoutVars>
          <dgm:animLvl val="lvl"/>
          <dgm:resizeHandles val="exact"/>
        </dgm:presLayoutVars>
      </dgm:prSet>
      <dgm:spPr/>
    </dgm:pt>
    <dgm:pt modelId="{7E175EC9-21D4-483D-8DEF-6011C3E95590}" type="pres">
      <dgm:prSet presAssocID="{B1502A46-BAE8-4344-A394-52A1E918AF1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4AE50BE-B118-428A-8889-095FAA9C01D8}" type="pres">
      <dgm:prSet presAssocID="{47733DCE-F9E4-42DA-9342-21C23A3068B2}" presName="spacer" presStyleCnt="0"/>
      <dgm:spPr/>
    </dgm:pt>
    <dgm:pt modelId="{A14B2B50-6A1B-446E-A8B0-09B498A69B67}" type="pres">
      <dgm:prSet presAssocID="{B006A724-1EE8-4FC1-847B-DCFC7FE389F1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C710421-D341-434E-9CBD-9B638760F920}" type="pres">
      <dgm:prSet presAssocID="{D4DBAB2A-0989-4C99-BFA6-0F8D8594F958}" presName="spacer" presStyleCnt="0"/>
      <dgm:spPr/>
    </dgm:pt>
    <dgm:pt modelId="{5F889185-09D9-4FA3-BAA6-12C29C515EB2}" type="pres">
      <dgm:prSet presAssocID="{9E0C5E35-8A73-4F7A-BCE4-9AAADA2CD8D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CE26F261-9B5A-49D4-9614-528C16599F02}" type="pres">
      <dgm:prSet presAssocID="{DEC11E7E-FBDE-43B6-A2A8-F6C08C9B492A}" presName="spacer" presStyleCnt="0"/>
      <dgm:spPr/>
    </dgm:pt>
    <dgm:pt modelId="{EC3F748C-9650-4CAB-AA1E-AE90EAF0E6E2}" type="pres">
      <dgm:prSet presAssocID="{BDCD9FBB-4F2D-4E2E-B4F4-DF394B1F829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F0822AC-9847-41FC-8D2E-F2F0D69E7506}" type="pres">
      <dgm:prSet presAssocID="{18357B2A-183B-4775-8CE3-D70D950DB953}" presName="spacer" presStyleCnt="0"/>
      <dgm:spPr/>
    </dgm:pt>
    <dgm:pt modelId="{D4019C85-6C45-47DA-ADAB-5866FC2E64F4}" type="pres">
      <dgm:prSet presAssocID="{44FC05AB-CFAB-4C42-ADCA-DF05965CBEC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191E8044-BE54-42E3-BA8A-FFB8A87C6D6E}" type="pres">
      <dgm:prSet presAssocID="{F4ACDF8F-79EE-4147-ACB3-C739DD1E908B}" presName="spacer" presStyleCnt="0"/>
      <dgm:spPr/>
    </dgm:pt>
    <dgm:pt modelId="{77993F35-CB4B-4159-ABFE-DFDF094C1B69}" type="pres">
      <dgm:prSet presAssocID="{27DF9EFF-592F-4407-BEE3-487F0F23567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FA61D0B-41AE-421F-BA65-00F4637A414E}" type="pres">
      <dgm:prSet presAssocID="{05017468-0CEB-42AC-A1D3-94993A0EF15F}" presName="spacer" presStyleCnt="0"/>
      <dgm:spPr/>
    </dgm:pt>
    <dgm:pt modelId="{5586EC1C-7C51-4BCC-AB0E-906DD619C09B}" type="pres">
      <dgm:prSet presAssocID="{7BBC23E8-5D86-411E-A17F-676FF0374F4A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1E5D740-4E2A-405A-AD03-D543A4EE782F}" srcId="{4325BE43-57F6-4634-99AF-6CE2699FE59A}" destId="{9E0C5E35-8A73-4F7A-BCE4-9AAADA2CD8DE}" srcOrd="2" destOrd="0" parTransId="{C172790C-4F6D-4373-9833-E8EB41746E71}" sibTransId="{DEC11E7E-FBDE-43B6-A2A8-F6C08C9B492A}"/>
    <dgm:cxn modelId="{1D9E5B48-6CC1-43DB-B77E-27B32767D04F}" type="presOf" srcId="{44FC05AB-CFAB-4C42-ADCA-DF05965CBEC4}" destId="{D4019C85-6C45-47DA-ADAB-5866FC2E64F4}" srcOrd="0" destOrd="0" presId="urn:microsoft.com/office/officeart/2005/8/layout/vList2"/>
    <dgm:cxn modelId="{F62CE84A-94B7-4BB9-9941-A8346C92E9A1}" type="presOf" srcId="{BDCD9FBB-4F2D-4E2E-B4F4-DF394B1F829D}" destId="{EC3F748C-9650-4CAB-AA1E-AE90EAF0E6E2}" srcOrd="0" destOrd="0" presId="urn:microsoft.com/office/officeart/2005/8/layout/vList2"/>
    <dgm:cxn modelId="{EA9CC56D-6ACE-4EEA-B2A9-C6565CF56E45}" srcId="{4325BE43-57F6-4634-99AF-6CE2699FE59A}" destId="{BDCD9FBB-4F2D-4E2E-B4F4-DF394B1F829D}" srcOrd="3" destOrd="0" parTransId="{BB415108-B0AE-42A3-A64B-D7F297CF0497}" sibTransId="{18357B2A-183B-4775-8CE3-D70D950DB953}"/>
    <dgm:cxn modelId="{AF312370-4A01-465D-81F2-6B9C778AC8E1}" type="presOf" srcId="{9E0C5E35-8A73-4F7A-BCE4-9AAADA2CD8DE}" destId="{5F889185-09D9-4FA3-BAA6-12C29C515EB2}" srcOrd="0" destOrd="0" presId="urn:microsoft.com/office/officeart/2005/8/layout/vList2"/>
    <dgm:cxn modelId="{EF10BA70-5538-43CA-8417-5D7149C32878}" type="presOf" srcId="{B1502A46-BAE8-4344-A394-52A1E918AF17}" destId="{7E175EC9-21D4-483D-8DEF-6011C3E95590}" srcOrd="0" destOrd="0" presId="urn:microsoft.com/office/officeart/2005/8/layout/vList2"/>
    <dgm:cxn modelId="{BA719D82-E7CE-4E7B-82FC-A82EF391FDA5}" type="presOf" srcId="{4325BE43-57F6-4634-99AF-6CE2699FE59A}" destId="{F6B7168F-1ACC-45DA-B237-7E773370AECB}" srcOrd="0" destOrd="0" presId="urn:microsoft.com/office/officeart/2005/8/layout/vList2"/>
    <dgm:cxn modelId="{88CA5384-DB41-46DA-9520-B058B9B489E5}" srcId="{4325BE43-57F6-4634-99AF-6CE2699FE59A}" destId="{B1502A46-BAE8-4344-A394-52A1E918AF17}" srcOrd="0" destOrd="0" parTransId="{CC36F321-A757-4BBD-ACA5-6F644598C49A}" sibTransId="{47733DCE-F9E4-42DA-9342-21C23A3068B2}"/>
    <dgm:cxn modelId="{35827A86-54EE-4973-95C7-93ED6859B89E}" srcId="{4325BE43-57F6-4634-99AF-6CE2699FE59A}" destId="{7BBC23E8-5D86-411E-A17F-676FF0374F4A}" srcOrd="6" destOrd="0" parTransId="{23DD9A18-7813-4305-A720-EB6A505003C7}" sibTransId="{D2E7032F-26B9-494E-94AC-BF7ACD092ACC}"/>
    <dgm:cxn modelId="{FC0E288A-829D-43E1-8BD7-03BA327ABB1D}" type="presOf" srcId="{7BBC23E8-5D86-411E-A17F-676FF0374F4A}" destId="{5586EC1C-7C51-4BCC-AB0E-906DD619C09B}" srcOrd="0" destOrd="0" presId="urn:microsoft.com/office/officeart/2005/8/layout/vList2"/>
    <dgm:cxn modelId="{97D091A1-5507-426D-92B8-5AAAE13400ED}" srcId="{4325BE43-57F6-4634-99AF-6CE2699FE59A}" destId="{B006A724-1EE8-4FC1-847B-DCFC7FE389F1}" srcOrd="1" destOrd="0" parTransId="{EB0E906F-29EC-4913-89FE-FE013908BE8D}" sibTransId="{D4DBAB2A-0989-4C99-BFA6-0F8D8594F958}"/>
    <dgm:cxn modelId="{21FADDC8-B826-4FD5-888F-12590BD30EF3}" srcId="{4325BE43-57F6-4634-99AF-6CE2699FE59A}" destId="{44FC05AB-CFAB-4C42-ADCA-DF05965CBEC4}" srcOrd="4" destOrd="0" parTransId="{46594443-82F6-49C1-8933-1F6348323CBC}" sibTransId="{F4ACDF8F-79EE-4147-ACB3-C739DD1E908B}"/>
    <dgm:cxn modelId="{2ABA25CA-6942-46DD-A5E1-3365EBF7EAFD}" srcId="{4325BE43-57F6-4634-99AF-6CE2699FE59A}" destId="{27DF9EFF-592F-4407-BEE3-487F0F235673}" srcOrd="5" destOrd="0" parTransId="{8BE56542-4771-41EC-98DE-9BF9E63C275D}" sibTransId="{05017468-0CEB-42AC-A1D3-94993A0EF15F}"/>
    <dgm:cxn modelId="{49B5DACA-520D-4E85-9B10-60783B0C55BA}" type="presOf" srcId="{27DF9EFF-592F-4407-BEE3-487F0F235673}" destId="{77993F35-CB4B-4159-ABFE-DFDF094C1B69}" srcOrd="0" destOrd="0" presId="urn:microsoft.com/office/officeart/2005/8/layout/vList2"/>
    <dgm:cxn modelId="{18258BE5-3E33-45CF-94AB-6CDB515C5356}" type="presOf" srcId="{B006A724-1EE8-4FC1-847B-DCFC7FE389F1}" destId="{A14B2B50-6A1B-446E-A8B0-09B498A69B67}" srcOrd="0" destOrd="0" presId="urn:microsoft.com/office/officeart/2005/8/layout/vList2"/>
    <dgm:cxn modelId="{9DAA72BA-B5AD-4EAD-B363-7C7D50AE4DFD}" type="presParOf" srcId="{F6B7168F-1ACC-45DA-B237-7E773370AECB}" destId="{7E175EC9-21D4-483D-8DEF-6011C3E95590}" srcOrd="0" destOrd="0" presId="urn:microsoft.com/office/officeart/2005/8/layout/vList2"/>
    <dgm:cxn modelId="{F6CA5627-B810-466D-AD34-713DACAB7E0C}" type="presParOf" srcId="{F6B7168F-1ACC-45DA-B237-7E773370AECB}" destId="{B4AE50BE-B118-428A-8889-095FAA9C01D8}" srcOrd="1" destOrd="0" presId="urn:microsoft.com/office/officeart/2005/8/layout/vList2"/>
    <dgm:cxn modelId="{530461D2-C0A7-425C-B275-ED3B348C3807}" type="presParOf" srcId="{F6B7168F-1ACC-45DA-B237-7E773370AECB}" destId="{A14B2B50-6A1B-446E-A8B0-09B498A69B67}" srcOrd="2" destOrd="0" presId="urn:microsoft.com/office/officeart/2005/8/layout/vList2"/>
    <dgm:cxn modelId="{BC9B9270-6C74-4263-8810-AB239AD3CB80}" type="presParOf" srcId="{F6B7168F-1ACC-45DA-B237-7E773370AECB}" destId="{DC710421-D341-434E-9CBD-9B638760F920}" srcOrd="3" destOrd="0" presId="urn:microsoft.com/office/officeart/2005/8/layout/vList2"/>
    <dgm:cxn modelId="{A14A89DD-AF7E-4ED5-BE8D-5784E231D7EA}" type="presParOf" srcId="{F6B7168F-1ACC-45DA-B237-7E773370AECB}" destId="{5F889185-09D9-4FA3-BAA6-12C29C515EB2}" srcOrd="4" destOrd="0" presId="urn:microsoft.com/office/officeart/2005/8/layout/vList2"/>
    <dgm:cxn modelId="{28CC516C-A919-46A9-8D0C-5BC0A56EF394}" type="presParOf" srcId="{F6B7168F-1ACC-45DA-B237-7E773370AECB}" destId="{CE26F261-9B5A-49D4-9614-528C16599F02}" srcOrd="5" destOrd="0" presId="urn:microsoft.com/office/officeart/2005/8/layout/vList2"/>
    <dgm:cxn modelId="{66F7EA6B-69E8-4E6B-812B-068D636530BD}" type="presParOf" srcId="{F6B7168F-1ACC-45DA-B237-7E773370AECB}" destId="{EC3F748C-9650-4CAB-AA1E-AE90EAF0E6E2}" srcOrd="6" destOrd="0" presId="urn:microsoft.com/office/officeart/2005/8/layout/vList2"/>
    <dgm:cxn modelId="{C2D0408D-BB06-4BC7-9665-369DFFBB6066}" type="presParOf" srcId="{F6B7168F-1ACC-45DA-B237-7E773370AECB}" destId="{1F0822AC-9847-41FC-8D2E-F2F0D69E7506}" srcOrd="7" destOrd="0" presId="urn:microsoft.com/office/officeart/2005/8/layout/vList2"/>
    <dgm:cxn modelId="{C7D67642-B829-4256-9238-F97392BD64C3}" type="presParOf" srcId="{F6B7168F-1ACC-45DA-B237-7E773370AECB}" destId="{D4019C85-6C45-47DA-ADAB-5866FC2E64F4}" srcOrd="8" destOrd="0" presId="urn:microsoft.com/office/officeart/2005/8/layout/vList2"/>
    <dgm:cxn modelId="{DEE49AA8-5E17-45D2-82BE-F571D2FDAE51}" type="presParOf" srcId="{F6B7168F-1ACC-45DA-B237-7E773370AECB}" destId="{191E8044-BE54-42E3-BA8A-FFB8A87C6D6E}" srcOrd="9" destOrd="0" presId="urn:microsoft.com/office/officeart/2005/8/layout/vList2"/>
    <dgm:cxn modelId="{AB387273-251A-432D-82D6-352D55DC1646}" type="presParOf" srcId="{F6B7168F-1ACC-45DA-B237-7E773370AECB}" destId="{77993F35-CB4B-4159-ABFE-DFDF094C1B69}" srcOrd="10" destOrd="0" presId="urn:microsoft.com/office/officeart/2005/8/layout/vList2"/>
    <dgm:cxn modelId="{6F6C51BB-A16A-4579-9B1E-5A0F2A0BD6B6}" type="presParOf" srcId="{F6B7168F-1ACC-45DA-B237-7E773370AECB}" destId="{5FA61D0B-41AE-421F-BA65-00F4637A414E}" srcOrd="11" destOrd="0" presId="urn:microsoft.com/office/officeart/2005/8/layout/vList2"/>
    <dgm:cxn modelId="{8E46BF19-B031-449B-BC56-A98D440FCC93}" type="presParOf" srcId="{F6B7168F-1ACC-45DA-B237-7E773370AECB}" destId="{5586EC1C-7C51-4BCC-AB0E-906DD619C09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8D2A02-B93E-440C-BB77-D356FC2CDE86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34FE390-7DB0-4119-8516-0AA3F092313B}">
      <dgm:prSet/>
      <dgm:spPr/>
      <dgm:t>
        <a:bodyPr/>
        <a:lstStyle/>
        <a:p>
          <a:r>
            <a:rPr lang="en-US"/>
            <a:t>Admission Eligibility</a:t>
          </a:r>
        </a:p>
      </dgm:t>
    </dgm:pt>
    <dgm:pt modelId="{279A2A50-EAD4-43F9-B2D3-6AD4CA13CFFC}" type="parTrans" cxnId="{D72420C7-2D68-44E7-B4DE-E9C0C4973E81}">
      <dgm:prSet/>
      <dgm:spPr/>
      <dgm:t>
        <a:bodyPr/>
        <a:lstStyle/>
        <a:p>
          <a:endParaRPr lang="en-US"/>
        </a:p>
      </dgm:t>
    </dgm:pt>
    <dgm:pt modelId="{E76FAF73-7ECA-4A24-B926-2A53F5A2E64E}" type="sibTrans" cxnId="{D72420C7-2D68-44E7-B4DE-E9C0C4973E81}">
      <dgm:prSet/>
      <dgm:spPr/>
      <dgm:t>
        <a:bodyPr/>
        <a:lstStyle/>
        <a:p>
          <a:endParaRPr lang="en-US"/>
        </a:p>
      </dgm:t>
    </dgm:pt>
    <dgm:pt modelId="{D887D4F4-3565-4E17-A7DB-88D3779A587E}">
      <dgm:prSet/>
      <dgm:spPr/>
      <dgm:t>
        <a:bodyPr/>
        <a:lstStyle/>
        <a:p>
          <a:r>
            <a:rPr lang="en-US"/>
            <a:t>Size</a:t>
          </a:r>
        </a:p>
      </dgm:t>
    </dgm:pt>
    <dgm:pt modelId="{CA549D08-2057-49B1-83CF-D6057D173198}" type="parTrans" cxnId="{51C5FE5B-581B-44BD-A784-9B408421AC28}">
      <dgm:prSet/>
      <dgm:spPr/>
      <dgm:t>
        <a:bodyPr/>
        <a:lstStyle/>
        <a:p>
          <a:endParaRPr lang="en-US"/>
        </a:p>
      </dgm:t>
    </dgm:pt>
    <dgm:pt modelId="{5DEDD57A-F40A-496D-9C53-766C561EA1CB}" type="sibTrans" cxnId="{51C5FE5B-581B-44BD-A784-9B408421AC28}">
      <dgm:prSet/>
      <dgm:spPr/>
      <dgm:t>
        <a:bodyPr/>
        <a:lstStyle/>
        <a:p>
          <a:endParaRPr lang="en-US"/>
        </a:p>
      </dgm:t>
    </dgm:pt>
    <dgm:pt modelId="{BE446BF3-7F6C-4C85-80B2-A6FC71183FDE}">
      <dgm:prSet/>
      <dgm:spPr/>
      <dgm:t>
        <a:bodyPr/>
        <a:lstStyle/>
        <a:p>
          <a:r>
            <a:rPr lang="en-US"/>
            <a:t>Setting</a:t>
          </a:r>
        </a:p>
      </dgm:t>
    </dgm:pt>
    <dgm:pt modelId="{FFB6A43A-2F68-490B-AD96-57945A41DD32}" type="parTrans" cxnId="{3A0C6351-44BA-458F-89C0-40E84BD311AB}">
      <dgm:prSet/>
      <dgm:spPr/>
      <dgm:t>
        <a:bodyPr/>
        <a:lstStyle/>
        <a:p>
          <a:endParaRPr lang="en-US"/>
        </a:p>
      </dgm:t>
    </dgm:pt>
    <dgm:pt modelId="{5ADC5386-FC05-4691-BBC7-6C4FB5AF7047}" type="sibTrans" cxnId="{3A0C6351-44BA-458F-89C0-40E84BD311AB}">
      <dgm:prSet/>
      <dgm:spPr/>
      <dgm:t>
        <a:bodyPr/>
        <a:lstStyle/>
        <a:p>
          <a:endParaRPr lang="en-US"/>
        </a:p>
      </dgm:t>
    </dgm:pt>
    <dgm:pt modelId="{CDF36A1E-B579-4281-9C68-FBD242B24CB6}">
      <dgm:prSet/>
      <dgm:spPr/>
      <dgm:t>
        <a:bodyPr/>
        <a:lstStyle/>
        <a:p>
          <a:r>
            <a:rPr lang="en-US"/>
            <a:t>Academics</a:t>
          </a:r>
        </a:p>
      </dgm:t>
    </dgm:pt>
    <dgm:pt modelId="{57E13CD3-9694-4B62-BBBE-6D5CF09AB55E}" type="parTrans" cxnId="{89CA358F-9CF7-4704-9F28-ECB69BE021B3}">
      <dgm:prSet/>
      <dgm:spPr/>
      <dgm:t>
        <a:bodyPr/>
        <a:lstStyle/>
        <a:p>
          <a:endParaRPr lang="en-US"/>
        </a:p>
      </dgm:t>
    </dgm:pt>
    <dgm:pt modelId="{F508F20A-2DAC-40A8-946C-EE848D3EBC3A}" type="sibTrans" cxnId="{89CA358F-9CF7-4704-9F28-ECB69BE021B3}">
      <dgm:prSet/>
      <dgm:spPr/>
      <dgm:t>
        <a:bodyPr/>
        <a:lstStyle/>
        <a:p>
          <a:endParaRPr lang="en-US"/>
        </a:p>
      </dgm:t>
    </dgm:pt>
    <dgm:pt modelId="{99DAC14B-8F02-43FB-A8C2-A7D9822EFFA2}">
      <dgm:prSet/>
      <dgm:spPr/>
      <dgm:t>
        <a:bodyPr/>
        <a:lstStyle/>
        <a:p>
          <a:r>
            <a:rPr lang="en-US"/>
            <a:t>Type</a:t>
          </a:r>
        </a:p>
      </dgm:t>
    </dgm:pt>
    <dgm:pt modelId="{51A63868-4E97-4E6D-961D-59DD5EAE12CF}" type="parTrans" cxnId="{8363FEA0-4737-4FE6-9020-D516F8065B5D}">
      <dgm:prSet/>
      <dgm:spPr/>
      <dgm:t>
        <a:bodyPr/>
        <a:lstStyle/>
        <a:p>
          <a:endParaRPr lang="en-US"/>
        </a:p>
      </dgm:t>
    </dgm:pt>
    <dgm:pt modelId="{0B624CCC-8EF4-4E1D-B15D-655228B61069}" type="sibTrans" cxnId="{8363FEA0-4737-4FE6-9020-D516F8065B5D}">
      <dgm:prSet/>
      <dgm:spPr/>
      <dgm:t>
        <a:bodyPr/>
        <a:lstStyle/>
        <a:p>
          <a:endParaRPr lang="en-US"/>
        </a:p>
      </dgm:t>
    </dgm:pt>
    <dgm:pt modelId="{5BF4B235-6624-4AFA-9B02-FE95715BE0AB}">
      <dgm:prSet/>
      <dgm:spPr/>
      <dgm:t>
        <a:bodyPr/>
        <a:lstStyle/>
        <a:p>
          <a:r>
            <a:rPr lang="en-US"/>
            <a:t>Cost of Attendance</a:t>
          </a:r>
        </a:p>
      </dgm:t>
    </dgm:pt>
    <dgm:pt modelId="{1E7F833C-3BCF-4014-B413-526C9111B2DE}" type="parTrans" cxnId="{1FCE0E5A-A789-44E5-A428-8FF00373F108}">
      <dgm:prSet/>
      <dgm:spPr/>
      <dgm:t>
        <a:bodyPr/>
        <a:lstStyle/>
        <a:p>
          <a:endParaRPr lang="en-US"/>
        </a:p>
      </dgm:t>
    </dgm:pt>
    <dgm:pt modelId="{452D6648-70C1-4C9E-B237-9C15CFB428C0}" type="sibTrans" cxnId="{1FCE0E5A-A789-44E5-A428-8FF00373F108}">
      <dgm:prSet/>
      <dgm:spPr/>
      <dgm:t>
        <a:bodyPr/>
        <a:lstStyle/>
        <a:p>
          <a:endParaRPr lang="en-US"/>
        </a:p>
      </dgm:t>
    </dgm:pt>
    <dgm:pt modelId="{26BBBD5D-D8E4-4D40-9068-C8C7350DA9EC}">
      <dgm:prSet/>
      <dgm:spPr/>
      <dgm:t>
        <a:bodyPr/>
        <a:lstStyle/>
        <a:p>
          <a:r>
            <a:rPr lang="en-US"/>
            <a:t>Living Accommodations</a:t>
          </a:r>
        </a:p>
      </dgm:t>
    </dgm:pt>
    <dgm:pt modelId="{64C549DF-21A9-452E-B42F-7DAE2201998B}" type="parTrans" cxnId="{D0FA334B-26AA-46F3-A38D-8DF4188482CF}">
      <dgm:prSet/>
      <dgm:spPr/>
      <dgm:t>
        <a:bodyPr/>
        <a:lstStyle/>
        <a:p>
          <a:endParaRPr lang="en-US"/>
        </a:p>
      </dgm:t>
    </dgm:pt>
    <dgm:pt modelId="{8C57FFDC-5129-4E2D-9C15-F08ACD7B0979}" type="sibTrans" cxnId="{D0FA334B-26AA-46F3-A38D-8DF4188482CF}">
      <dgm:prSet/>
      <dgm:spPr/>
      <dgm:t>
        <a:bodyPr/>
        <a:lstStyle/>
        <a:p>
          <a:endParaRPr lang="en-US"/>
        </a:p>
      </dgm:t>
    </dgm:pt>
    <dgm:pt modelId="{9064FF8F-CC87-4AE9-80C2-20CA2670E364}">
      <dgm:prSet/>
      <dgm:spPr/>
      <dgm:t>
        <a:bodyPr/>
        <a:lstStyle/>
        <a:p>
          <a:r>
            <a:rPr lang="en-US"/>
            <a:t>Student Services and Activities</a:t>
          </a:r>
        </a:p>
      </dgm:t>
    </dgm:pt>
    <dgm:pt modelId="{F72389A4-2F92-4B38-AF4A-E7AC3E64E11E}" type="parTrans" cxnId="{7C34F46A-4113-4943-962E-C7B3A2CC7D98}">
      <dgm:prSet/>
      <dgm:spPr/>
      <dgm:t>
        <a:bodyPr/>
        <a:lstStyle/>
        <a:p>
          <a:endParaRPr lang="en-US"/>
        </a:p>
      </dgm:t>
    </dgm:pt>
    <dgm:pt modelId="{C03095EC-F8BE-477D-8DEB-3B01FF73C719}" type="sibTrans" cxnId="{7C34F46A-4113-4943-962E-C7B3A2CC7D98}">
      <dgm:prSet/>
      <dgm:spPr/>
      <dgm:t>
        <a:bodyPr/>
        <a:lstStyle/>
        <a:p>
          <a:endParaRPr lang="en-US"/>
        </a:p>
      </dgm:t>
    </dgm:pt>
    <dgm:pt modelId="{ED460E4E-4331-4594-8029-D2021E81FAD1}">
      <dgm:prSet/>
      <dgm:spPr/>
      <dgm:t>
        <a:bodyPr/>
        <a:lstStyle/>
        <a:p>
          <a:r>
            <a:rPr lang="en-US" dirty="0"/>
            <a:t>Student Population</a:t>
          </a:r>
        </a:p>
      </dgm:t>
    </dgm:pt>
    <dgm:pt modelId="{02DA0143-7B55-413C-AE64-9823E0DAD76B}" type="parTrans" cxnId="{6A5D9D38-3689-4F66-9F2B-1B6AEABC6727}">
      <dgm:prSet/>
      <dgm:spPr/>
      <dgm:t>
        <a:bodyPr/>
        <a:lstStyle/>
        <a:p>
          <a:endParaRPr lang="en-US"/>
        </a:p>
      </dgm:t>
    </dgm:pt>
    <dgm:pt modelId="{F74F5297-650C-4A5A-9632-580D26506430}" type="sibTrans" cxnId="{6A5D9D38-3689-4F66-9F2B-1B6AEABC6727}">
      <dgm:prSet/>
      <dgm:spPr/>
      <dgm:t>
        <a:bodyPr/>
        <a:lstStyle/>
        <a:p>
          <a:endParaRPr lang="en-US"/>
        </a:p>
      </dgm:t>
    </dgm:pt>
    <dgm:pt modelId="{6D3E079C-8EBB-4825-ACE7-26EA37E0C2BC}">
      <dgm:prSet/>
      <dgm:spPr/>
      <dgm:t>
        <a:bodyPr/>
        <a:lstStyle/>
        <a:p>
          <a:r>
            <a:rPr lang="en-US" dirty="0"/>
            <a:t>Additional Factors</a:t>
          </a:r>
        </a:p>
      </dgm:t>
    </dgm:pt>
    <dgm:pt modelId="{BD31DD36-835A-4A04-95F9-73AF5EF9AB30}" type="parTrans" cxnId="{6BAB6BA1-2E69-4CDF-BF08-3B8A4414A2F9}">
      <dgm:prSet/>
      <dgm:spPr/>
      <dgm:t>
        <a:bodyPr/>
        <a:lstStyle/>
        <a:p>
          <a:endParaRPr lang="en-US"/>
        </a:p>
      </dgm:t>
    </dgm:pt>
    <dgm:pt modelId="{BFCD2543-70A4-4944-9990-DF9C782391BF}" type="sibTrans" cxnId="{6BAB6BA1-2E69-4CDF-BF08-3B8A4414A2F9}">
      <dgm:prSet/>
      <dgm:spPr/>
      <dgm:t>
        <a:bodyPr/>
        <a:lstStyle/>
        <a:p>
          <a:endParaRPr lang="en-US"/>
        </a:p>
      </dgm:t>
    </dgm:pt>
    <dgm:pt modelId="{248E33AC-FA10-45F0-A09F-2E261CBFBC1D}" type="pres">
      <dgm:prSet presAssocID="{5F8D2A02-B93E-440C-BB77-D356FC2CDE86}" presName="vert0" presStyleCnt="0">
        <dgm:presLayoutVars>
          <dgm:dir/>
          <dgm:animOne val="branch"/>
          <dgm:animLvl val="lvl"/>
        </dgm:presLayoutVars>
      </dgm:prSet>
      <dgm:spPr/>
    </dgm:pt>
    <dgm:pt modelId="{816B04A9-D124-4940-B906-FF5BA5DC4E2A}" type="pres">
      <dgm:prSet presAssocID="{A34FE390-7DB0-4119-8516-0AA3F092313B}" presName="thickLine" presStyleLbl="alignNode1" presStyleIdx="0" presStyleCnt="10"/>
      <dgm:spPr/>
    </dgm:pt>
    <dgm:pt modelId="{C86E92ED-1889-47D0-9603-FB37466C5304}" type="pres">
      <dgm:prSet presAssocID="{A34FE390-7DB0-4119-8516-0AA3F092313B}" presName="horz1" presStyleCnt="0"/>
      <dgm:spPr/>
    </dgm:pt>
    <dgm:pt modelId="{5A02CE04-8539-4424-8E76-B390607B2A63}" type="pres">
      <dgm:prSet presAssocID="{A34FE390-7DB0-4119-8516-0AA3F092313B}" presName="tx1" presStyleLbl="revTx" presStyleIdx="0" presStyleCnt="10"/>
      <dgm:spPr/>
    </dgm:pt>
    <dgm:pt modelId="{1860E1E5-C43F-4BA3-B69B-74859773DAEB}" type="pres">
      <dgm:prSet presAssocID="{A34FE390-7DB0-4119-8516-0AA3F092313B}" presName="vert1" presStyleCnt="0"/>
      <dgm:spPr/>
    </dgm:pt>
    <dgm:pt modelId="{EE741292-D6F3-41F4-90B3-997B46FFF581}" type="pres">
      <dgm:prSet presAssocID="{D887D4F4-3565-4E17-A7DB-88D3779A587E}" presName="thickLine" presStyleLbl="alignNode1" presStyleIdx="1" presStyleCnt="10"/>
      <dgm:spPr/>
    </dgm:pt>
    <dgm:pt modelId="{4D103BBF-202F-4867-97E0-2142CB4446D2}" type="pres">
      <dgm:prSet presAssocID="{D887D4F4-3565-4E17-A7DB-88D3779A587E}" presName="horz1" presStyleCnt="0"/>
      <dgm:spPr/>
    </dgm:pt>
    <dgm:pt modelId="{0CE15B6A-2E77-4B22-954A-A098E7D1D6DD}" type="pres">
      <dgm:prSet presAssocID="{D887D4F4-3565-4E17-A7DB-88D3779A587E}" presName="tx1" presStyleLbl="revTx" presStyleIdx="1" presStyleCnt="10"/>
      <dgm:spPr/>
    </dgm:pt>
    <dgm:pt modelId="{EF0C5015-5E0A-4015-85C0-BDC2AF348E84}" type="pres">
      <dgm:prSet presAssocID="{D887D4F4-3565-4E17-A7DB-88D3779A587E}" presName="vert1" presStyleCnt="0"/>
      <dgm:spPr/>
    </dgm:pt>
    <dgm:pt modelId="{EB09D2F9-C498-4A99-A7E6-DA74D73F4695}" type="pres">
      <dgm:prSet presAssocID="{BE446BF3-7F6C-4C85-80B2-A6FC71183FDE}" presName="thickLine" presStyleLbl="alignNode1" presStyleIdx="2" presStyleCnt="10"/>
      <dgm:spPr/>
    </dgm:pt>
    <dgm:pt modelId="{9E5047C0-FF6D-483D-B703-F4BDB9A112B4}" type="pres">
      <dgm:prSet presAssocID="{BE446BF3-7F6C-4C85-80B2-A6FC71183FDE}" presName="horz1" presStyleCnt="0"/>
      <dgm:spPr/>
    </dgm:pt>
    <dgm:pt modelId="{BFDFA297-1400-4734-BACE-21392F563F93}" type="pres">
      <dgm:prSet presAssocID="{BE446BF3-7F6C-4C85-80B2-A6FC71183FDE}" presName="tx1" presStyleLbl="revTx" presStyleIdx="2" presStyleCnt="10"/>
      <dgm:spPr/>
    </dgm:pt>
    <dgm:pt modelId="{76C60478-FE26-4E90-9338-0545EE69B8CA}" type="pres">
      <dgm:prSet presAssocID="{BE446BF3-7F6C-4C85-80B2-A6FC71183FDE}" presName="vert1" presStyleCnt="0"/>
      <dgm:spPr/>
    </dgm:pt>
    <dgm:pt modelId="{3749B0D7-D774-43EA-9015-EF431D53935A}" type="pres">
      <dgm:prSet presAssocID="{CDF36A1E-B579-4281-9C68-FBD242B24CB6}" presName="thickLine" presStyleLbl="alignNode1" presStyleIdx="3" presStyleCnt="10"/>
      <dgm:spPr/>
    </dgm:pt>
    <dgm:pt modelId="{F01D721C-142E-452D-9F9D-86D4B7C7177D}" type="pres">
      <dgm:prSet presAssocID="{CDF36A1E-B579-4281-9C68-FBD242B24CB6}" presName="horz1" presStyleCnt="0"/>
      <dgm:spPr/>
    </dgm:pt>
    <dgm:pt modelId="{EBAE218C-49E7-49B4-9849-7875D4FF8356}" type="pres">
      <dgm:prSet presAssocID="{CDF36A1E-B579-4281-9C68-FBD242B24CB6}" presName="tx1" presStyleLbl="revTx" presStyleIdx="3" presStyleCnt="10"/>
      <dgm:spPr/>
    </dgm:pt>
    <dgm:pt modelId="{CEF15E59-DE83-441E-8C8C-566456548776}" type="pres">
      <dgm:prSet presAssocID="{CDF36A1E-B579-4281-9C68-FBD242B24CB6}" presName="vert1" presStyleCnt="0"/>
      <dgm:spPr/>
    </dgm:pt>
    <dgm:pt modelId="{2E4D0007-AB0A-4F57-97CD-568B947BD316}" type="pres">
      <dgm:prSet presAssocID="{99DAC14B-8F02-43FB-A8C2-A7D9822EFFA2}" presName="thickLine" presStyleLbl="alignNode1" presStyleIdx="4" presStyleCnt="10"/>
      <dgm:spPr/>
    </dgm:pt>
    <dgm:pt modelId="{656311D9-C16B-4335-B61D-76979DD2EB55}" type="pres">
      <dgm:prSet presAssocID="{99DAC14B-8F02-43FB-A8C2-A7D9822EFFA2}" presName="horz1" presStyleCnt="0"/>
      <dgm:spPr/>
    </dgm:pt>
    <dgm:pt modelId="{FE394194-BD16-4123-999E-CAB5BEE66B66}" type="pres">
      <dgm:prSet presAssocID="{99DAC14B-8F02-43FB-A8C2-A7D9822EFFA2}" presName="tx1" presStyleLbl="revTx" presStyleIdx="4" presStyleCnt="10"/>
      <dgm:spPr/>
    </dgm:pt>
    <dgm:pt modelId="{EA8789CF-3388-4CA6-833C-5C3E94D87237}" type="pres">
      <dgm:prSet presAssocID="{99DAC14B-8F02-43FB-A8C2-A7D9822EFFA2}" presName="vert1" presStyleCnt="0"/>
      <dgm:spPr/>
    </dgm:pt>
    <dgm:pt modelId="{22E61BA5-D71D-449C-9D1E-C0BFA5C873D0}" type="pres">
      <dgm:prSet presAssocID="{5BF4B235-6624-4AFA-9B02-FE95715BE0AB}" presName="thickLine" presStyleLbl="alignNode1" presStyleIdx="5" presStyleCnt="10"/>
      <dgm:spPr/>
    </dgm:pt>
    <dgm:pt modelId="{07EDB3EA-061E-428D-A64F-E384A5B53079}" type="pres">
      <dgm:prSet presAssocID="{5BF4B235-6624-4AFA-9B02-FE95715BE0AB}" presName="horz1" presStyleCnt="0"/>
      <dgm:spPr/>
    </dgm:pt>
    <dgm:pt modelId="{26BB39B3-950F-4B54-B1F1-3E43BAA43EE7}" type="pres">
      <dgm:prSet presAssocID="{5BF4B235-6624-4AFA-9B02-FE95715BE0AB}" presName="tx1" presStyleLbl="revTx" presStyleIdx="5" presStyleCnt="10"/>
      <dgm:spPr/>
    </dgm:pt>
    <dgm:pt modelId="{8E92C7DA-9C11-4C17-BD99-4A34F3C2D94C}" type="pres">
      <dgm:prSet presAssocID="{5BF4B235-6624-4AFA-9B02-FE95715BE0AB}" presName="vert1" presStyleCnt="0"/>
      <dgm:spPr/>
    </dgm:pt>
    <dgm:pt modelId="{8202BA62-ABE6-4D47-AD95-514CC6035683}" type="pres">
      <dgm:prSet presAssocID="{26BBBD5D-D8E4-4D40-9068-C8C7350DA9EC}" presName="thickLine" presStyleLbl="alignNode1" presStyleIdx="6" presStyleCnt="10"/>
      <dgm:spPr/>
    </dgm:pt>
    <dgm:pt modelId="{EC0844C7-B78B-4A82-BED3-729448F839C9}" type="pres">
      <dgm:prSet presAssocID="{26BBBD5D-D8E4-4D40-9068-C8C7350DA9EC}" presName="horz1" presStyleCnt="0"/>
      <dgm:spPr/>
    </dgm:pt>
    <dgm:pt modelId="{33B7DF44-CE39-4992-B1CE-1C38E4A9AF53}" type="pres">
      <dgm:prSet presAssocID="{26BBBD5D-D8E4-4D40-9068-C8C7350DA9EC}" presName="tx1" presStyleLbl="revTx" presStyleIdx="6" presStyleCnt="10"/>
      <dgm:spPr/>
    </dgm:pt>
    <dgm:pt modelId="{127B310C-9637-4EBB-A759-361BCEA2D72E}" type="pres">
      <dgm:prSet presAssocID="{26BBBD5D-D8E4-4D40-9068-C8C7350DA9EC}" presName="vert1" presStyleCnt="0"/>
      <dgm:spPr/>
    </dgm:pt>
    <dgm:pt modelId="{9330C264-5170-4EFC-9446-C17C2A4C6633}" type="pres">
      <dgm:prSet presAssocID="{9064FF8F-CC87-4AE9-80C2-20CA2670E364}" presName="thickLine" presStyleLbl="alignNode1" presStyleIdx="7" presStyleCnt="10"/>
      <dgm:spPr/>
    </dgm:pt>
    <dgm:pt modelId="{556DF593-45E3-491D-812F-97918D5FEB45}" type="pres">
      <dgm:prSet presAssocID="{9064FF8F-CC87-4AE9-80C2-20CA2670E364}" presName="horz1" presStyleCnt="0"/>
      <dgm:spPr/>
    </dgm:pt>
    <dgm:pt modelId="{59912DB3-45AF-4660-89DC-7C295074568C}" type="pres">
      <dgm:prSet presAssocID="{9064FF8F-CC87-4AE9-80C2-20CA2670E364}" presName="tx1" presStyleLbl="revTx" presStyleIdx="7" presStyleCnt="10"/>
      <dgm:spPr/>
    </dgm:pt>
    <dgm:pt modelId="{B2F6B2D0-29F2-4EF3-AAFD-EE5DD5627EDF}" type="pres">
      <dgm:prSet presAssocID="{9064FF8F-CC87-4AE9-80C2-20CA2670E364}" presName="vert1" presStyleCnt="0"/>
      <dgm:spPr/>
    </dgm:pt>
    <dgm:pt modelId="{5A56A6FB-609F-468C-804E-A9E7A7D3EF0F}" type="pres">
      <dgm:prSet presAssocID="{ED460E4E-4331-4594-8029-D2021E81FAD1}" presName="thickLine" presStyleLbl="alignNode1" presStyleIdx="8" presStyleCnt="10"/>
      <dgm:spPr/>
    </dgm:pt>
    <dgm:pt modelId="{91ED8A02-5079-4161-887B-CE64C2B84448}" type="pres">
      <dgm:prSet presAssocID="{ED460E4E-4331-4594-8029-D2021E81FAD1}" presName="horz1" presStyleCnt="0"/>
      <dgm:spPr/>
    </dgm:pt>
    <dgm:pt modelId="{B1B3B309-2DB2-43D0-8736-EB8187C0ECF5}" type="pres">
      <dgm:prSet presAssocID="{ED460E4E-4331-4594-8029-D2021E81FAD1}" presName="tx1" presStyleLbl="revTx" presStyleIdx="8" presStyleCnt="10"/>
      <dgm:spPr/>
    </dgm:pt>
    <dgm:pt modelId="{AF5E987E-5128-4A1C-B819-1E6C30D19982}" type="pres">
      <dgm:prSet presAssocID="{ED460E4E-4331-4594-8029-D2021E81FAD1}" presName="vert1" presStyleCnt="0"/>
      <dgm:spPr/>
    </dgm:pt>
    <dgm:pt modelId="{6AF2822B-EBB1-4247-AD11-85A19CDBFCC7}" type="pres">
      <dgm:prSet presAssocID="{6D3E079C-8EBB-4825-ACE7-26EA37E0C2BC}" presName="thickLine" presStyleLbl="alignNode1" presStyleIdx="9" presStyleCnt="10"/>
      <dgm:spPr/>
    </dgm:pt>
    <dgm:pt modelId="{14D2B7C6-79BB-4A21-8457-769AEE599E44}" type="pres">
      <dgm:prSet presAssocID="{6D3E079C-8EBB-4825-ACE7-26EA37E0C2BC}" presName="horz1" presStyleCnt="0"/>
      <dgm:spPr/>
    </dgm:pt>
    <dgm:pt modelId="{98F62207-098A-4DA0-8883-351862E3C77B}" type="pres">
      <dgm:prSet presAssocID="{6D3E079C-8EBB-4825-ACE7-26EA37E0C2BC}" presName="tx1" presStyleLbl="revTx" presStyleIdx="9" presStyleCnt="10"/>
      <dgm:spPr/>
    </dgm:pt>
    <dgm:pt modelId="{43A04A33-62B3-4086-9E8A-66952B737F51}" type="pres">
      <dgm:prSet presAssocID="{6D3E079C-8EBB-4825-ACE7-26EA37E0C2BC}" presName="vert1" presStyleCnt="0"/>
      <dgm:spPr/>
    </dgm:pt>
  </dgm:ptLst>
  <dgm:cxnLst>
    <dgm:cxn modelId="{02FF4202-7687-4998-B43A-5F1C4B709AE7}" type="presOf" srcId="{ED460E4E-4331-4594-8029-D2021E81FAD1}" destId="{B1B3B309-2DB2-43D0-8736-EB8187C0ECF5}" srcOrd="0" destOrd="0" presId="urn:microsoft.com/office/officeart/2008/layout/LinedList"/>
    <dgm:cxn modelId="{F62F310D-87C4-4722-94C7-F2795960AA7E}" type="presOf" srcId="{9064FF8F-CC87-4AE9-80C2-20CA2670E364}" destId="{59912DB3-45AF-4660-89DC-7C295074568C}" srcOrd="0" destOrd="0" presId="urn:microsoft.com/office/officeart/2008/layout/LinedList"/>
    <dgm:cxn modelId="{0C7E1C19-2FE6-4D61-ABBB-CEFD20089E84}" type="presOf" srcId="{26BBBD5D-D8E4-4D40-9068-C8C7350DA9EC}" destId="{33B7DF44-CE39-4992-B1CE-1C38E4A9AF53}" srcOrd="0" destOrd="0" presId="urn:microsoft.com/office/officeart/2008/layout/LinedList"/>
    <dgm:cxn modelId="{CC81FE2B-03A0-496C-9816-2129CD774C25}" type="presOf" srcId="{BE446BF3-7F6C-4C85-80B2-A6FC71183FDE}" destId="{BFDFA297-1400-4734-BACE-21392F563F93}" srcOrd="0" destOrd="0" presId="urn:microsoft.com/office/officeart/2008/layout/LinedList"/>
    <dgm:cxn modelId="{4208382F-7EC6-49A1-A474-9A56781DC787}" type="presOf" srcId="{CDF36A1E-B579-4281-9C68-FBD242B24CB6}" destId="{EBAE218C-49E7-49B4-9849-7875D4FF8356}" srcOrd="0" destOrd="0" presId="urn:microsoft.com/office/officeart/2008/layout/LinedList"/>
    <dgm:cxn modelId="{6A5D9D38-3689-4F66-9F2B-1B6AEABC6727}" srcId="{5F8D2A02-B93E-440C-BB77-D356FC2CDE86}" destId="{ED460E4E-4331-4594-8029-D2021E81FAD1}" srcOrd="8" destOrd="0" parTransId="{02DA0143-7B55-413C-AE64-9823E0DAD76B}" sibTransId="{F74F5297-650C-4A5A-9632-580D26506430}"/>
    <dgm:cxn modelId="{51C5FE5B-581B-44BD-A784-9B408421AC28}" srcId="{5F8D2A02-B93E-440C-BB77-D356FC2CDE86}" destId="{D887D4F4-3565-4E17-A7DB-88D3779A587E}" srcOrd="1" destOrd="0" parTransId="{CA549D08-2057-49B1-83CF-D6057D173198}" sibTransId="{5DEDD57A-F40A-496D-9C53-766C561EA1CB}"/>
    <dgm:cxn modelId="{7A56735D-F19A-4C15-88DF-A7726318433C}" type="presOf" srcId="{5F8D2A02-B93E-440C-BB77-D356FC2CDE86}" destId="{248E33AC-FA10-45F0-A09F-2E261CBFBC1D}" srcOrd="0" destOrd="0" presId="urn:microsoft.com/office/officeart/2008/layout/LinedList"/>
    <dgm:cxn modelId="{160CF145-0832-462C-9166-0A789F0C2012}" type="presOf" srcId="{99DAC14B-8F02-43FB-A8C2-A7D9822EFFA2}" destId="{FE394194-BD16-4123-999E-CAB5BEE66B66}" srcOrd="0" destOrd="0" presId="urn:microsoft.com/office/officeart/2008/layout/LinedList"/>
    <dgm:cxn modelId="{C121F246-AA34-49D9-A2BE-1C3AC9E78444}" type="presOf" srcId="{D887D4F4-3565-4E17-A7DB-88D3779A587E}" destId="{0CE15B6A-2E77-4B22-954A-A098E7D1D6DD}" srcOrd="0" destOrd="0" presId="urn:microsoft.com/office/officeart/2008/layout/LinedList"/>
    <dgm:cxn modelId="{7C34F46A-4113-4943-962E-C7B3A2CC7D98}" srcId="{5F8D2A02-B93E-440C-BB77-D356FC2CDE86}" destId="{9064FF8F-CC87-4AE9-80C2-20CA2670E364}" srcOrd="7" destOrd="0" parTransId="{F72389A4-2F92-4B38-AF4A-E7AC3E64E11E}" sibTransId="{C03095EC-F8BE-477D-8DEB-3B01FF73C719}"/>
    <dgm:cxn modelId="{D0FA334B-26AA-46F3-A38D-8DF4188482CF}" srcId="{5F8D2A02-B93E-440C-BB77-D356FC2CDE86}" destId="{26BBBD5D-D8E4-4D40-9068-C8C7350DA9EC}" srcOrd="6" destOrd="0" parTransId="{64C549DF-21A9-452E-B42F-7DAE2201998B}" sibTransId="{8C57FFDC-5129-4E2D-9C15-F08ACD7B0979}"/>
    <dgm:cxn modelId="{91A40A4C-49A6-4F6C-9F92-363FBFAA5F15}" type="presOf" srcId="{6D3E079C-8EBB-4825-ACE7-26EA37E0C2BC}" destId="{98F62207-098A-4DA0-8883-351862E3C77B}" srcOrd="0" destOrd="0" presId="urn:microsoft.com/office/officeart/2008/layout/LinedList"/>
    <dgm:cxn modelId="{3A0C6351-44BA-458F-89C0-40E84BD311AB}" srcId="{5F8D2A02-B93E-440C-BB77-D356FC2CDE86}" destId="{BE446BF3-7F6C-4C85-80B2-A6FC71183FDE}" srcOrd="2" destOrd="0" parTransId="{FFB6A43A-2F68-490B-AD96-57945A41DD32}" sibTransId="{5ADC5386-FC05-4691-BBC7-6C4FB5AF7047}"/>
    <dgm:cxn modelId="{1FCE0E5A-A789-44E5-A428-8FF00373F108}" srcId="{5F8D2A02-B93E-440C-BB77-D356FC2CDE86}" destId="{5BF4B235-6624-4AFA-9B02-FE95715BE0AB}" srcOrd="5" destOrd="0" parTransId="{1E7F833C-3BCF-4014-B413-526C9111B2DE}" sibTransId="{452D6648-70C1-4C9E-B237-9C15CFB428C0}"/>
    <dgm:cxn modelId="{89CA358F-9CF7-4704-9F28-ECB69BE021B3}" srcId="{5F8D2A02-B93E-440C-BB77-D356FC2CDE86}" destId="{CDF36A1E-B579-4281-9C68-FBD242B24CB6}" srcOrd="3" destOrd="0" parTransId="{57E13CD3-9694-4B62-BBBE-6D5CF09AB55E}" sibTransId="{F508F20A-2DAC-40A8-946C-EE848D3EBC3A}"/>
    <dgm:cxn modelId="{A1E09A9E-A562-4DE5-910E-9F45B93EE9DC}" type="presOf" srcId="{5BF4B235-6624-4AFA-9B02-FE95715BE0AB}" destId="{26BB39B3-950F-4B54-B1F1-3E43BAA43EE7}" srcOrd="0" destOrd="0" presId="urn:microsoft.com/office/officeart/2008/layout/LinedList"/>
    <dgm:cxn modelId="{8363FEA0-4737-4FE6-9020-D516F8065B5D}" srcId="{5F8D2A02-B93E-440C-BB77-D356FC2CDE86}" destId="{99DAC14B-8F02-43FB-A8C2-A7D9822EFFA2}" srcOrd="4" destOrd="0" parTransId="{51A63868-4E97-4E6D-961D-59DD5EAE12CF}" sibTransId="{0B624CCC-8EF4-4E1D-B15D-655228B61069}"/>
    <dgm:cxn modelId="{6BAB6BA1-2E69-4CDF-BF08-3B8A4414A2F9}" srcId="{5F8D2A02-B93E-440C-BB77-D356FC2CDE86}" destId="{6D3E079C-8EBB-4825-ACE7-26EA37E0C2BC}" srcOrd="9" destOrd="0" parTransId="{BD31DD36-835A-4A04-95F9-73AF5EF9AB30}" sibTransId="{BFCD2543-70A4-4944-9990-DF9C782391BF}"/>
    <dgm:cxn modelId="{D72420C7-2D68-44E7-B4DE-E9C0C4973E81}" srcId="{5F8D2A02-B93E-440C-BB77-D356FC2CDE86}" destId="{A34FE390-7DB0-4119-8516-0AA3F092313B}" srcOrd="0" destOrd="0" parTransId="{279A2A50-EAD4-43F9-B2D3-6AD4CA13CFFC}" sibTransId="{E76FAF73-7ECA-4A24-B926-2A53F5A2E64E}"/>
    <dgm:cxn modelId="{4470FDF2-8A85-44D9-BDFB-F7A93FA5A443}" type="presOf" srcId="{A34FE390-7DB0-4119-8516-0AA3F092313B}" destId="{5A02CE04-8539-4424-8E76-B390607B2A63}" srcOrd="0" destOrd="0" presId="urn:microsoft.com/office/officeart/2008/layout/LinedList"/>
    <dgm:cxn modelId="{04C76DB4-E070-426E-828F-FF745B4945D3}" type="presParOf" srcId="{248E33AC-FA10-45F0-A09F-2E261CBFBC1D}" destId="{816B04A9-D124-4940-B906-FF5BA5DC4E2A}" srcOrd="0" destOrd="0" presId="urn:microsoft.com/office/officeart/2008/layout/LinedList"/>
    <dgm:cxn modelId="{52C81947-EF80-472D-9E70-E816981CFAB7}" type="presParOf" srcId="{248E33AC-FA10-45F0-A09F-2E261CBFBC1D}" destId="{C86E92ED-1889-47D0-9603-FB37466C5304}" srcOrd="1" destOrd="0" presId="urn:microsoft.com/office/officeart/2008/layout/LinedList"/>
    <dgm:cxn modelId="{646CC72C-7FBF-4151-9B74-473534369B8B}" type="presParOf" srcId="{C86E92ED-1889-47D0-9603-FB37466C5304}" destId="{5A02CE04-8539-4424-8E76-B390607B2A63}" srcOrd="0" destOrd="0" presId="urn:microsoft.com/office/officeart/2008/layout/LinedList"/>
    <dgm:cxn modelId="{89B89986-A191-4E49-9A0E-9118F8AF6996}" type="presParOf" srcId="{C86E92ED-1889-47D0-9603-FB37466C5304}" destId="{1860E1E5-C43F-4BA3-B69B-74859773DAEB}" srcOrd="1" destOrd="0" presId="urn:microsoft.com/office/officeart/2008/layout/LinedList"/>
    <dgm:cxn modelId="{E5AF0C68-8383-4EF4-8AAE-2DC3892DB574}" type="presParOf" srcId="{248E33AC-FA10-45F0-A09F-2E261CBFBC1D}" destId="{EE741292-D6F3-41F4-90B3-997B46FFF581}" srcOrd="2" destOrd="0" presId="urn:microsoft.com/office/officeart/2008/layout/LinedList"/>
    <dgm:cxn modelId="{8D283C01-1EA0-423E-A098-365A07AEDE89}" type="presParOf" srcId="{248E33AC-FA10-45F0-A09F-2E261CBFBC1D}" destId="{4D103BBF-202F-4867-97E0-2142CB4446D2}" srcOrd="3" destOrd="0" presId="urn:microsoft.com/office/officeart/2008/layout/LinedList"/>
    <dgm:cxn modelId="{8F2F4320-7979-44B2-8E10-212B0F0D0856}" type="presParOf" srcId="{4D103BBF-202F-4867-97E0-2142CB4446D2}" destId="{0CE15B6A-2E77-4B22-954A-A098E7D1D6DD}" srcOrd="0" destOrd="0" presId="urn:microsoft.com/office/officeart/2008/layout/LinedList"/>
    <dgm:cxn modelId="{1ACB0AC0-E8B8-4CE3-87C9-24F57E080A46}" type="presParOf" srcId="{4D103BBF-202F-4867-97E0-2142CB4446D2}" destId="{EF0C5015-5E0A-4015-85C0-BDC2AF348E84}" srcOrd="1" destOrd="0" presId="urn:microsoft.com/office/officeart/2008/layout/LinedList"/>
    <dgm:cxn modelId="{65E76244-03CB-4A77-82D2-CE373A319F1B}" type="presParOf" srcId="{248E33AC-FA10-45F0-A09F-2E261CBFBC1D}" destId="{EB09D2F9-C498-4A99-A7E6-DA74D73F4695}" srcOrd="4" destOrd="0" presId="urn:microsoft.com/office/officeart/2008/layout/LinedList"/>
    <dgm:cxn modelId="{60F8F378-12FA-4D5A-905E-BC173F34619C}" type="presParOf" srcId="{248E33AC-FA10-45F0-A09F-2E261CBFBC1D}" destId="{9E5047C0-FF6D-483D-B703-F4BDB9A112B4}" srcOrd="5" destOrd="0" presId="urn:microsoft.com/office/officeart/2008/layout/LinedList"/>
    <dgm:cxn modelId="{77FC2FFB-B317-4C8D-AD03-8C7BFC0C73FE}" type="presParOf" srcId="{9E5047C0-FF6D-483D-B703-F4BDB9A112B4}" destId="{BFDFA297-1400-4734-BACE-21392F563F93}" srcOrd="0" destOrd="0" presId="urn:microsoft.com/office/officeart/2008/layout/LinedList"/>
    <dgm:cxn modelId="{D48C0D0F-9BB5-4622-ACB6-01BB517B81E2}" type="presParOf" srcId="{9E5047C0-FF6D-483D-B703-F4BDB9A112B4}" destId="{76C60478-FE26-4E90-9338-0545EE69B8CA}" srcOrd="1" destOrd="0" presId="urn:microsoft.com/office/officeart/2008/layout/LinedList"/>
    <dgm:cxn modelId="{EAE1CB51-730E-4E16-82AD-2A5283816F33}" type="presParOf" srcId="{248E33AC-FA10-45F0-A09F-2E261CBFBC1D}" destId="{3749B0D7-D774-43EA-9015-EF431D53935A}" srcOrd="6" destOrd="0" presId="urn:microsoft.com/office/officeart/2008/layout/LinedList"/>
    <dgm:cxn modelId="{9075E816-23F3-4E5C-BB49-DCB3367EDA60}" type="presParOf" srcId="{248E33AC-FA10-45F0-A09F-2E261CBFBC1D}" destId="{F01D721C-142E-452D-9F9D-86D4B7C7177D}" srcOrd="7" destOrd="0" presId="urn:microsoft.com/office/officeart/2008/layout/LinedList"/>
    <dgm:cxn modelId="{1D034868-31E4-4D27-93D9-F37D63AC8FE9}" type="presParOf" srcId="{F01D721C-142E-452D-9F9D-86D4B7C7177D}" destId="{EBAE218C-49E7-49B4-9849-7875D4FF8356}" srcOrd="0" destOrd="0" presId="urn:microsoft.com/office/officeart/2008/layout/LinedList"/>
    <dgm:cxn modelId="{AC1961DB-97B9-44F9-8DE5-996C13C2CAB6}" type="presParOf" srcId="{F01D721C-142E-452D-9F9D-86D4B7C7177D}" destId="{CEF15E59-DE83-441E-8C8C-566456548776}" srcOrd="1" destOrd="0" presId="urn:microsoft.com/office/officeart/2008/layout/LinedList"/>
    <dgm:cxn modelId="{95B8F887-EA7D-4FC6-8A78-9AF7807F9E4A}" type="presParOf" srcId="{248E33AC-FA10-45F0-A09F-2E261CBFBC1D}" destId="{2E4D0007-AB0A-4F57-97CD-568B947BD316}" srcOrd="8" destOrd="0" presId="urn:microsoft.com/office/officeart/2008/layout/LinedList"/>
    <dgm:cxn modelId="{F83A076E-1724-4420-8E31-9F4EECB90E86}" type="presParOf" srcId="{248E33AC-FA10-45F0-A09F-2E261CBFBC1D}" destId="{656311D9-C16B-4335-B61D-76979DD2EB55}" srcOrd="9" destOrd="0" presId="urn:microsoft.com/office/officeart/2008/layout/LinedList"/>
    <dgm:cxn modelId="{C73A902B-9690-4265-AC6A-E4514DF55E99}" type="presParOf" srcId="{656311D9-C16B-4335-B61D-76979DD2EB55}" destId="{FE394194-BD16-4123-999E-CAB5BEE66B66}" srcOrd="0" destOrd="0" presId="urn:microsoft.com/office/officeart/2008/layout/LinedList"/>
    <dgm:cxn modelId="{D394CE74-E633-4073-850B-B9BAD8EA22D7}" type="presParOf" srcId="{656311D9-C16B-4335-B61D-76979DD2EB55}" destId="{EA8789CF-3388-4CA6-833C-5C3E94D87237}" srcOrd="1" destOrd="0" presId="urn:microsoft.com/office/officeart/2008/layout/LinedList"/>
    <dgm:cxn modelId="{17F9B62E-3A42-4DCE-B3D7-CB60D4ED7AD6}" type="presParOf" srcId="{248E33AC-FA10-45F0-A09F-2E261CBFBC1D}" destId="{22E61BA5-D71D-449C-9D1E-C0BFA5C873D0}" srcOrd="10" destOrd="0" presId="urn:microsoft.com/office/officeart/2008/layout/LinedList"/>
    <dgm:cxn modelId="{0F7CAE48-7842-46D4-95CF-FE56B17FF861}" type="presParOf" srcId="{248E33AC-FA10-45F0-A09F-2E261CBFBC1D}" destId="{07EDB3EA-061E-428D-A64F-E384A5B53079}" srcOrd="11" destOrd="0" presId="urn:microsoft.com/office/officeart/2008/layout/LinedList"/>
    <dgm:cxn modelId="{5BFB4948-C5D0-44EC-98AD-E32D6615749C}" type="presParOf" srcId="{07EDB3EA-061E-428D-A64F-E384A5B53079}" destId="{26BB39B3-950F-4B54-B1F1-3E43BAA43EE7}" srcOrd="0" destOrd="0" presId="urn:microsoft.com/office/officeart/2008/layout/LinedList"/>
    <dgm:cxn modelId="{F6751726-0739-4579-8192-42326E31A636}" type="presParOf" srcId="{07EDB3EA-061E-428D-A64F-E384A5B53079}" destId="{8E92C7DA-9C11-4C17-BD99-4A34F3C2D94C}" srcOrd="1" destOrd="0" presId="urn:microsoft.com/office/officeart/2008/layout/LinedList"/>
    <dgm:cxn modelId="{127B9598-2D5B-4E59-9E79-D9EC7B5A7460}" type="presParOf" srcId="{248E33AC-FA10-45F0-A09F-2E261CBFBC1D}" destId="{8202BA62-ABE6-4D47-AD95-514CC6035683}" srcOrd="12" destOrd="0" presId="urn:microsoft.com/office/officeart/2008/layout/LinedList"/>
    <dgm:cxn modelId="{17BAAFB2-1F88-4990-BAFE-77FF04AAFC74}" type="presParOf" srcId="{248E33AC-FA10-45F0-A09F-2E261CBFBC1D}" destId="{EC0844C7-B78B-4A82-BED3-729448F839C9}" srcOrd="13" destOrd="0" presId="urn:microsoft.com/office/officeart/2008/layout/LinedList"/>
    <dgm:cxn modelId="{D9ADC9D0-F441-48D8-9B1C-D30AF99E1D33}" type="presParOf" srcId="{EC0844C7-B78B-4A82-BED3-729448F839C9}" destId="{33B7DF44-CE39-4992-B1CE-1C38E4A9AF53}" srcOrd="0" destOrd="0" presId="urn:microsoft.com/office/officeart/2008/layout/LinedList"/>
    <dgm:cxn modelId="{98740E57-F785-46F3-821E-BCC9B5CD58EF}" type="presParOf" srcId="{EC0844C7-B78B-4A82-BED3-729448F839C9}" destId="{127B310C-9637-4EBB-A759-361BCEA2D72E}" srcOrd="1" destOrd="0" presId="urn:microsoft.com/office/officeart/2008/layout/LinedList"/>
    <dgm:cxn modelId="{193F066F-453E-4600-B5BE-12ADDABD15B1}" type="presParOf" srcId="{248E33AC-FA10-45F0-A09F-2E261CBFBC1D}" destId="{9330C264-5170-4EFC-9446-C17C2A4C6633}" srcOrd="14" destOrd="0" presId="urn:microsoft.com/office/officeart/2008/layout/LinedList"/>
    <dgm:cxn modelId="{3B94251C-90DB-4B62-AE00-EBFFCD53D2C1}" type="presParOf" srcId="{248E33AC-FA10-45F0-A09F-2E261CBFBC1D}" destId="{556DF593-45E3-491D-812F-97918D5FEB45}" srcOrd="15" destOrd="0" presId="urn:microsoft.com/office/officeart/2008/layout/LinedList"/>
    <dgm:cxn modelId="{CBD3656D-71E1-46CE-A063-7E9C9372E387}" type="presParOf" srcId="{556DF593-45E3-491D-812F-97918D5FEB45}" destId="{59912DB3-45AF-4660-89DC-7C295074568C}" srcOrd="0" destOrd="0" presId="urn:microsoft.com/office/officeart/2008/layout/LinedList"/>
    <dgm:cxn modelId="{CACA6588-FB36-44AD-9F51-0445ECF8DB8E}" type="presParOf" srcId="{556DF593-45E3-491D-812F-97918D5FEB45}" destId="{B2F6B2D0-29F2-4EF3-AAFD-EE5DD5627EDF}" srcOrd="1" destOrd="0" presId="urn:microsoft.com/office/officeart/2008/layout/LinedList"/>
    <dgm:cxn modelId="{04C346DD-F485-4A97-A449-6DF7E0D7A649}" type="presParOf" srcId="{248E33AC-FA10-45F0-A09F-2E261CBFBC1D}" destId="{5A56A6FB-609F-468C-804E-A9E7A7D3EF0F}" srcOrd="16" destOrd="0" presId="urn:microsoft.com/office/officeart/2008/layout/LinedList"/>
    <dgm:cxn modelId="{1179E969-8B1C-430F-91C3-7F2003D423B7}" type="presParOf" srcId="{248E33AC-FA10-45F0-A09F-2E261CBFBC1D}" destId="{91ED8A02-5079-4161-887B-CE64C2B84448}" srcOrd="17" destOrd="0" presId="urn:microsoft.com/office/officeart/2008/layout/LinedList"/>
    <dgm:cxn modelId="{CE734280-8853-4793-952A-0075F7DD3BA2}" type="presParOf" srcId="{91ED8A02-5079-4161-887B-CE64C2B84448}" destId="{B1B3B309-2DB2-43D0-8736-EB8187C0ECF5}" srcOrd="0" destOrd="0" presId="urn:microsoft.com/office/officeart/2008/layout/LinedList"/>
    <dgm:cxn modelId="{3AAA5B55-7D0A-4143-9078-C3819E90484B}" type="presParOf" srcId="{91ED8A02-5079-4161-887B-CE64C2B84448}" destId="{AF5E987E-5128-4A1C-B819-1E6C30D19982}" srcOrd="1" destOrd="0" presId="urn:microsoft.com/office/officeart/2008/layout/LinedList"/>
    <dgm:cxn modelId="{339C0B38-6E6A-44AC-85C9-38B20BC91879}" type="presParOf" srcId="{248E33AC-FA10-45F0-A09F-2E261CBFBC1D}" destId="{6AF2822B-EBB1-4247-AD11-85A19CDBFCC7}" srcOrd="18" destOrd="0" presId="urn:microsoft.com/office/officeart/2008/layout/LinedList"/>
    <dgm:cxn modelId="{8CFCD11B-8244-4540-9DDF-A8E7871C729D}" type="presParOf" srcId="{248E33AC-FA10-45F0-A09F-2E261CBFBC1D}" destId="{14D2B7C6-79BB-4A21-8457-769AEE599E44}" srcOrd="19" destOrd="0" presId="urn:microsoft.com/office/officeart/2008/layout/LinedList"/>
    <dgm:cxn modelId="{97626183-AC61-4DB8-9D41-D8D0447A429E}" type="presParOf" srcId="{14D2B7C6-79BB-4A21-8457-769AEE599E44}" destId="{98F62207-098A-4DA0-8883-351862E3C77B}" srcOrd="0" destOrd="0" presId="urn:microsoft.com/office/officeart/2008/layout/LinedList"/>
    <dgm:cxn modelId="{35D1C039-FF37-4B84-9A64-2DDB0B52EFC0}" type="presParOf" srcId="{14D2B7C6-79BB-4A21-8457-769AEE599E44}" destId="{43A04A33-62B3-4086-9E8A-66952B737F5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160468-A676-49A6-8AFD-6915FAA54DEE}" type="doc">
      <dgm:prSet loTypeId="urn:microsoft.com/office/officeart/2005/8/layout/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99A0C8-3956-4E31-A559-B532F789E5F6}">
      <dgm:prSet/>
      <dgm:spPr/>
      <dgm:t>
        <a:bodyPr/>
        <a:lstStyle/>
        <a:p>
          <a:r>
            <a:rPr lang="en-US" dirty="0"/>
            <a:t>2023 Colorado Free Application Day$:</a:t>
          </a:r>
        </a:p>
      </dgm:t>
    </dgm:pt>
    <dgm:pt modelId="{8EC6E333-242C-45AD-8393-8BCD9CDA1EE9}" type="parTrans" cxnId="{699BE01B-9215-4C9D-B489-BF902268D6AA}">
      <dgm:prSet/>
      <dgm:spPr/>
      <dgm:t>
        <a:bodyPr/>
        <a:lstStyle/>
        <a:p>
          <a:endParaRPr lang="en-US"/>
        </a:p>
      </dgm:t>
    </dgm:pt>
    <dgm:pt modelId="{2A4C5AFC-8CD2-4BEF-BAB2-5E2E9686999E}" type="sibTrans" cxnId="{699BE01B-9215-4C9D-B489-BF902268D6AA}">
      <dgm:prSet/>
      <dgm:spPr/>
      <dgm:t>
        <a:bodyPr/>
        <a:lstStyle/>
        <a:p>
          <a:endParaRPr lang="en-US"/>
        </a:p>
      </dgm:t>
    </dgm:pt>
    <dgm:pt modelId="{AD9D4F0B-EE95-4E19-A348-F039EED2AC70}">
      <dgm:prSet/>
      <dgm:spPr/>
      <dgm:t>
        <a:bodyPr/>
        <a:lstStyle/>
        <a:p>
          <a:r>
            <a:rPr lang="en-US" dirty="0"/>
            <a:t>Tuesday, October 18</a:t>
          </a:r>
          <a:r>
            <a:rPr lang="en-US" baseline="30000" dirty="0"/>
            <a:t>th</a:t>
          </a:r>
          <a:r>
            <a:rPr lang="en-US" dirty="0"/>
            <a:t>, 2022 - Thursday, October 20th, 2022</a:t>
          </a:r>
        </a:p>
      </dgm:t>
    </dgm:pt>
    <dgm:pt modelId="{35A023FC-750D-4BA7-B42D-F4EB80826876}" type="parTrans" cxnId="{4BBB10D9-9EC9-4FC2-AD4F-84A6A833F3BB}">
      <dgm:prSet/>
      <dgm:spPr/>
      <dgm:t>
        <a:bodyPr/>
        <a:lstStyle/>
        <a:p>
          <a:endParaRPr lang="en-US"/>
        </a:p>
      </dgm:t>
    </dgm:pt>
    <dgm:pt modelId="{540014AC-16ED-41FF-8A91-666AB06BEE42}" type="sibTrans" cxnId="{4BBB10D9-9EC9-4FC2-AD4F-84A6A833F3BB}">
      <dgm:prSet/>
      <dgm:spPr/>
      <dgm:t>
        <a:bodyPr/>
        <a:lstStyle/>
        <a:p>
          <a:endParaRPr lang="en-US"/>
        </a:p>
      </dgm:t>
    </dgm:pt>
    <dgm:pt modelId="{3D29BCC1-246D-492E-BA82-70F869512E9A}">
      <dgm:prSet/>
      <dgm:spPr/>
      <dgm:t>
        <a:bodyPr/>
        <a:lstStyle/>
        <a:p>
          <a:r>
            <a:rPr lang="en-US"/>
            <a:t>Colorado is "Test Optional"!</a:t>
          </a:r>
        </a:p>
      </dgm:t>
    </dgm:pt>
    <dgm:pt modelId="{8AA16D48-534A-4E9E-9A30-EEA63EC33073}" type="parTrans" cxnId="{0893148C-3075-40CE-9819-E02C396A9CA5}">
      <dgm:prSet/>
      <dgm:spPr/>
      <dgm:t>
        <a:bodyPr/>
        <a:lstStyle/>
        <a:p>
          <a:endParaRPr lang="en-US"/>
        </a:p>
      </dgm:t>
    </dgm:pt>
    <dgm:pt modelId="{371BCE32-45AF-4613-A727-4D5E838A4350}" type="sibTrans" cxnId="{0893148C-3075-40CE-9819-E02C396A9CA5}">
      <dgm:prSet/>
      <dgm:spPr/>
      <dgm:t>
        <a:bodyPr/>
        <a:lstStyle/>
        <a:p>
          <a:endParaRPr lang="en-US"/>
        </a:p>
      </dgm:t>
    </dgm:pt>
    <dgm:pt modelId="{09083149-709F-44E1-B466-5AF06DED419F}">
      <dgm:prSet/>
      <dgm:spPr/>
      <dgm:t>
        <a:bodyPr/>
        <a:lstStyle/>
        <a:p>
          <a:r>
            <a:rPr lang="en-US" dirty="0"/>
            <a:t>On May 25, 2021, it became state law that Colorado's public four-year colleges and universities do not need to require SAT or ACT scores for the admission process. </a:t>
          </a:r>
        </a:p>
      </dgm:t>
    </dgm:pt>
    <dgm:pt modelId="{51BE846F-0D2E-4208-8E43-3FDB6B879EBB}" type="parTrans" cxnId="{40DC3CAF-D4C8-48E4-81C2-7B03994338F0}">
      <dgm:prSet/>
      <dgm:spPr/>
      <dgm:t>
        <a:bodyPr/>
        <a:lstStyle/>
        <a:p>
          <a:endParaRPr lang="en-US"/>
        </a:p>
      </dgm:t>
    </dgm:pt>
    <dgm:pt modelId="{18626C8E-04BC-4405-B96B-6490688834F0}" type="sibTrans" cxnId="{40DC3CAF-D4C8-48E4-81C2-7B03994338F0}">
      <dgm:prSet/>
      <dgm:spPr/>
      <dgm:t>
        <a:bodyPr/>
        <a:lstStyle/>
        <a:p>
          <a:endParaRPr lang="en-US"/>
        </a:p>
      </dgm:t>
    </dgm:pt>
    <dgm:pt modelId="{15AE6CDF-BD61-473C-88FC-A95B7F0E6BE7}">
      <dgm:prSet/>
      <dgm:spPr/>
      <dgm:t>
        <a:bodyPr/>
        <a:lstStyle/>
        <a:p>
          <a:r>
            <a:rPr lang="en-US"/>
            <a:t>Legacy Cannot be Considered in Admission:</a:t>
          </a:r>
        </a:p>
      </dgm:t>
    </dgm:pt>
    <dgm:pt modelId="{3AABC587-378E-4EF9-ACC1-53F7AC7A4557}" type="parTrans" cxnId="{641CCDB8-039F-430F-8113-DE0A6F9B5B5F}">
      <dgm:prSet/>
      <dgm:spPr/>
      <dgm:t>
        <a:bodyPr/>
        <a:lstStyle/>
        <a:p>
          <a:endParaRPr lang="en-US"/>
        </a:p>
      </dgm:t>
    </dgm:pt>
    <dgm:pt modelId="{3F4D2237-A3F2-44F4-947D-36FEA6732722}" type="sibTrans" cxnId="{641CCDB8-039F-430F-8113-DE0A6F9B5B5F}">
      <dgm:prSet/>
      <dgm:spPr/>
      <dgm:t>
        <a:bodyPr/>
        <a:lstStyle/>
        <a:p>
          <a:endParaRPr lang="en-US"/>
        </a:p>
      </dgm:t>
    </dgm:pt>
    <dgm:pt modelId="{454D2A1E-6F09-4E24-BFEC-D87A48845BE5}">
      <dgm:prSet/>
      <dgm:spPr/>
      <dgm:t>
        <a:bodyPr/>
        <a:lstStyle/>
        <a:p>
          <a:r>
            <a:rPr lang="en-US" dirty="0"/>
            <a:t>Colorado's public four-year colleges and universities can no longer consider legacy in the admission process. </a:t>
          </a:r>
        </a:p>
      </dgm:t>
    </dgm:pt>
    <dgm:pt modelId="{30E57155-D6FA-412C-B9CB-9F55B492E87B}" type="parTrans" cxnId="{B7D53B12-D0C8-4A71-A24A-8779D62EA436}">
      <dgm:prSet/>
      <dgm:spPr/>
      <dgm:t>
        <a:bodyPr/>
        <a:lstStyle/>
        <a:p>
          <a:endParaRPr lang="en-US"/>
        </a:p>
      </dgm:t>
    </dgm:pt>
    <dgm:pt modelId="{B006A1DD-A912-454B-8F5B-12F2CBDD513D}" type="sibTrans" cxnId="{B7D53B12-D0C8-4A71-A24A-8779D62EA436}">
      <dgm:prSet/>
      <dgm:spPr/>
      <dgm:t>
        <a:bodyPr/>
        <a:lstStyle/>
        <a:p>
          <a:endParaRPr lang="en-US"/>
        </a:p>
      </dgm:t>
    </dgm:pt>
    <dgm:pt modelId="{D15CAE7F-5B86-49C3-B3EE-3CA1B6E6A019}">
      <dgm:prSet/>
      <dgm:spPr/>
      <dgm:t>
        <a:bodyPr/>
        <a:lstStyle/>
        <a:p>
          <a:r>
            <a:rPr lang="en-US" dirty="0"/>
            <a:t>Started in 2017</a:t>
          </a:r>
        </a:p>
      </dgm:t>
    </dgm:pt>
    <dgm:pt modelId="{787F0E02-0E21-48E6-9AFC-8C34F454AB5B}" type="parTrans" cxnId="{CD0258DC-F970-4C71-BCF8-1D19FC378F2C}">
      <dgm:prSet/>
      <dgm:spPr/>
      <dgm:t>
        <a:bodyPr/>
        <a:lstStyle/>
        <a:p>
          <a:endParaRPr lang="en-US"/>
        </a:p>
      </dgm:t>
    </dgm:pt>
    <dgm:pt modelId="{AB70991B-93A6-404E-8F4A-FDA234D30199}" type="sibTrans" cxnId="{CD0258DC-F970-4C71-BCF8-1D19FC378F2C}">
      <dgm:prSet/>
      <dgm:spPr/>
      <dgm:t>
        <a:bodyPr/>
        <a:lstStyle/>
        <a:p>
          <a:endParaRPr lang="en-US"/>
        </a:p>
      </dgm:t>
    </dgm:pt>
    <dgm:pt modelId="{59F39CE8-E8E5-40B4-9E3B-CFB32CD0D72B}">
      <dgm:prSet/>
      <dgm:spPr/>
      <dgm:t>
        <a:bodyPr/>
        <a:lstStyle/>
        <a:p>
          <a:r>
            <a:rPr lang="en-US" dirty="0"/>
            <a:t>Typically in mid-October </a:t>
          </a:r>
        </a:p>
      </dgm:t>
    </dgm:pt>
    <dgm:pt modelId="{B5275C32-D567-4A76-A6FD-F381AD2073D8}" type="parTrans" cxnId="{6C72BA84-C483-4FFD-AB8D-DDA43FF615FB}">
      <dgm:prSet/>
      <dgm:spPr/>
      <dgm:t>
        <a:bodyPr/>
        <a:lstStyle/>
        <a:p>
          <a:endParaRPr lang="en-US"/>
        </a:p>
      </dgm:t>
    </dgm:pt>
    <dgm:pt modelId="{E0BC242F-E93D-4D33-AC35-DA5119AA36C8}" type="sibTrans" cxnId="{6C72BA84-C483-4FFD-AB8D-DDA43FF615FB}">
      <dgm:prSet/>
      <dgm:spPr/>
      <dgm:t>
        <a:bodyPr/>
        <a:lstStyle/>
        <a:p>
          <a:endParaRPr lang="en-US"/>
        </a:p>
      </dgm:t>
    </dgm:pt>
    <dgm:pt modelId="{71F3BB74-6993-4F38-BD73-45C3F457D8C8}">
      <dgm:prSet/>
      <dgm:spPr/>
      <dgm:t>
        <a:bodyPr/>
        <a:lstStyle/>
        <a:p>
          <a:r>
            <a:rPr lang="en-US" dirty="0"/>
            <a:t>Applicants can no longer benefit in the admission process if they had family attend the institution to which they are applying. </a:t>
          </a:r>
        </a:p>
      </dgm:t>
    </dgm:pt>
    <dgm:pt modelId="{48E5B614-34CA-4920-8ADA-CF57C7AD20DF}" type="parTrans" cxnId="{3E29EAEA-9494-4524-9C9F-77E4830FEE87}">
      <dgm:prSet/>
      <dgm:spPr/>
      <dgm:t>
        <a:bodyPr/>
        <a:lstStyle/>
        <a:p>
          <a:endParaRPr lang="en-US"/>
        </a:p>
      </dgm:t>
    </dgm:pt>
    <dgm:pt modelId="{DA5170B8-55F2-4221-9E35-82A617ACE8C7}" type="sibTrans" cxnId="{3E29EAEA-9494-4524-9C9F-77E4830FEE87}">
      <dgm:prSet/>
      <dgm:spPr/>
      <dgm:t>
        <a:bodyPr/>
        <a:lstStyle/>
        <a:p>
          <a:endParaRPr lang="en-US"/>
        </a:p>
      </dgm:t>
    </dgm:pt>
    <dgm:pt modelId="{C71ACA18-662C-49A9-B809-E2270265AF43}" type="pres">
      <dgm:prSet presAssocID="{67160468-A676-49A6-8AFD-6915FAA54DEE}" presName="linear" presStyleCnt="0">
        <dgm:presLayoutVars>
          <dgm:dir/>
          <dgm:animLvl val="lvl"/>
          <dgm:resizeHandles val="exact"/>
        </dgm:presLayoutVars>
      </dgm:prSet>
      <dgm:spPr/>
    </dgm:pt>
    <dgm:pt modelId="{D7C5B147-6E03-484D-AE2F-53B6C167AAFF}" type="pres">
      <dgm:prSet presAssocID="{D999A0C8-3956-4E31-A559-B532F789E5F6}" presName="parentLin" presStyleCnt="0"/>
      <dgm:spPr/>
    </dgm:pt>
    <dgm:pt modelId="{9A9AB51F-9AB3-4FCA-B40E-379B33FF11B9}" type="pres">
      <dgm:prSet presAssocID="{D999A0C8-3956-4E31-A559-B532F789E5F6}" presName="parentLeftMargin" presStyleLbl="node1" presStyleIdx="0" presStyleCnt="3"/>
      <dgm:spPr/>
    </dgm:pt>
    <dgm:pt modelId="{095CE651-FD05-4ED9-BB91-8B60C40A2708}" type="pres">
      <dgm:prSet presAssocID="{D999A0C8-3956-4E31-A559-B532F789E5F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C523AE-F46A-46B0-BE11-D7EA4842D30D}" type="pres">
      <dgm:prSet presAssocID="{D999A0C8-3956-4E31-A559-B532F789E5F6}" presName="negativeSpace" presStyleCnt="0"/>
      <dgm:spPr/>
    </dgm:pt>
    <dgm:pt modelId="{9F7A7DFF-48D9-4373-BC00-65BA4966791A}" type="pres">
      <dgm:prSet presAssocID="{D999A0C8-3956-4E31-A559-B532F789E5F6}" presName="childText" presStyleLbl="conFgAcc1" presStyleIdx="0" presStyleCnt="3">
        <dgm:presLayoutVars>
          <dgm:bulletEnabled val="1"/>
        </dgm:presLayoutVars>
      </dgm:prSet>
      <dgm:spPr/>
    </dgm:pt>
    <dgm:pt modelId="{EBC009E0-20AF-4E68-88CA-37F9CD623D06}" type="pres">
      <dgm:prSet presAssocID="{2A4C5AFC-8CD2-4BEF-BAB2-5E2E9686999E}" presName="spaceBetweenRectangles" presStyleCnt="0"/>
      <dgm:spPr/>
    </dgm:pt>
    <dgm:pt modelId="{8A09C443-4812-430F-BE9A-DA281A1A5661}" type="pres">
      <dgm:prSet presAssocID="{3D29BCC1-246D-492E-BA82-70F869512E9A}" presName="parentLin" presStyleCnt="0"/>
      <dgm:spPr/>
    </dgm:pt>
    <dgm:pt modelId="{5381C428-E109-41C6-9754-3137AFC4251C}" type="pres">
      <dgm:prSet presAssocID="{3D29BCC1-246D-492E-BA82-70F869512E9A}" presName="parentLeftMargin" presStyleLbl="node1" presStyleIdx="0" presStyleCnt="3"/>
      <dgm:spPr/>
    </dgm:pt>
    <dgm:pt modelId="{178E5A98-73B9-4869-8961-CD59C93436D9}" type="pres">
      <dgm:prSet presAssocID="{3D29BCC1-246D-492E-BA82-70F869512E9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AA537EB-6229-48E8-A420-5E396544A3FC}" type="pres">
      <dgm:prSet presAssocID="{3D29BCC1-246D-492E-BA82-70F869512E9A}" presName="negativeSpace" presStyleCnt="0"/>
      <dgm:spPr/>
    </dgm:pt>
    <dgm:pt modelId="{AAAA605F-6B7E-4A19-9B33-04226EB86F5F}" type="pres">
      <dgm:prSet presAssocID="{3D29BCC1-246D-492E-BA82-70F869512E9A}" presName="childText" presStyleLbl="conFgAcc1" presStyleIdx="1" presStyleCnt="3">
        <dgm:presLayoutVars>
          <dgm:bulletEnabled val="1"/>
        </dgm:presLayoutVars>
      </dgm:prSet>
      <dgm:spPr/>
    </dgm:pt>
    <dgm:pt modelId="{7AC6FF81-1C94-4EB5-8F4D-2F08F7E6475D}" type="pres">
      <dgm:prSet presAssocID="{371BCE32-45AF-4613-A727-4D5E838A4350}" presName="spaceBetweenRectangles" presStyleCnt="0"/>
      <dgm:spPr/>
    </dgm:pt>
    <dgm:pt modelId="{23B0E5A7-5DDA-4D03-84E3-74747C696FE6}" type="pres">
      <dgm:prSet presAssocID="{15AE6CDF-BD61-473C-88FC-A95B7F0E6BE7}" presName="parentLin" presStyleCnt="0"/>
      <dgm:spPr/>
    </dgm:pt>
    <dgm:pt modelId="{CBF58A55-7569-45C6-BBE8-6F2EEFBDFE07}" type="pres">
      <dgm:prSet presAssocID="{15AE6CDF-BD61-473C-88FC-A95B7F0E6BE7}" presName="parentLeftMargin" presStyleLbl="node1" presStyleIdx="1" presStyleCnt="3"/>
      <dgm:spPr/>
    </dgm:pt>
    <dgm:pt modelId="{4F4D82F1-4582-4FEC-A66D-3CFFE665DD66}" type="pres">
      <dgm:prSet presAssocID="{15AE6CDF-BD61-473C-88FC-A95B7F0E6BE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BA87DD9-AC72-40C8-9D5B-EC61E6FDBEF7}" type="pres">
      <dgm:prSet presAssocID="{15AE6CDF-BD61-473C-88FC-A95B7F0E6BE7}" presName="negativeSpace" presStyleCnt="0"/>
      <dgm:spPr/>
    </dgm:pt>
    <dgm:pt modelId="{2C8ED174-2B6A-4620-B0CC-49362F580A27}" type="pres">
      <dgm:prSet presAssocID="{15AE6CDF-BD61-473C-88FC-A95B7F0E6BE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7D53B12-D0C8-4A71-A24A-8779D62EA436}" srcId="{15AE6CDF-BD61-473C-88FC-A95B7F0E6BE7}" destId="{454D2A1E-6F09-4E24-BFEC-D87A48845BE5}" srcOrd="0" destOrd="0" parTransId="{30E57155-D6FA-412C-B9CB-9F55B492E87B}" sibTransId="{B006A1DD-A912-454B-8F5B-12F2CBDD513D}"/>
    <dgm:cxn modelId="{B3745E15-C765-4000-80E5-F9FE7C9AA381}" type="presOf" srcId="{D999A0C8-3956-4E31-A559-B532F789E5F6}" destId="{095CE651-FD05-4ED9-BB91-8B60C40A2708}" srcOrd="1" destOrd="0" presId="urn:microsoft.com/office/officeart/2005/8/layout/list1"/>
    <dgm:cxn modelId="{699BE01B-9215-4C9D-B489-BF902268D6AA}" srcId="{67160468-A676-49A6-8AFD-6915FAA54DEE}" destId="{D999A0C8-3956-4E31-A559-B532F789E5F6}" srcOrd="0" destOrd="0" parTransId="{8EC6E333-242C-45AD-8393-8BCD9CDA1EE9}" sibTransId="{2A4C5AFC-8CD2-4BEF-BAB2-5E2E9686999E}"/>
    <dgm:cxn modelId="{5A1B472D-D0D4-4B9D-B90F-006D8CD318DD}" type="presOf" srcId="{59F39CE8-E8E5-40B4-9E3B-CFB32CD0D72B}" destId="{9F7A7DFF-48D9-4373-BC00-65BA4966791A}" srcOrd="0" destOrd="1" presId="urn:microsoft.com/office/officeart/2005/8/layout/list1"/>
    <dgm:cxn modelId="{E5AEDB5E-0A9C-4C6D-934E-FAFA12495830}" type="presOf" srcId="{71F3BB74-6993-4F38-BD73-45C3F457D8C8}" destId="{2C8ED174-2B6A-4620-B0CC-49362F580A27}" srcOrd="0" destOrd="1" presId="urn:microsoft.com/office/officeart/2005/8/layout/list1"/>
    <dgm:cxn modelId="{DFF2046F-2627-416B-8F1C-2B1AD589DCCD}" type="presOf" srcId="{3D29BCC1-246D-492E-BA82-70F869512E9A}" destId="{5381C428-E109-41C6-9754-3137AFC4251C}" srcOrd="0" destOrd="0" presId="urn:microsoft.com/office/officeart/2005/8/layout/list1"/>
    <dgm:cxn modelId="{BF544774-2260-4287-98B0-C666DC43356A}" type="presOf" srcId="{09083149-709F-44E1-B466-5AF06DED419F}" destId="{AAAA605F-6B7E-4A19-9B33-04226EB86F5F}" srcOrd="0" destOrd="0" presId="urn:microsoft.com/office/officeart/2005/8/layout/list1"/>
    <dgm:cxn modelId="{47BCB17A-F182-4422-8489-BFD14396591B}" type="presOf" srcId="{D15CAE7F-5B86-49C3-B3EE-3CA1B6E6A019}" destId="{9F7A7DFF-48D9-4373-BC00-65BA4966791A}" srcOrd="0" destOrd="0" presId="urn:microsoft.com/office/officeart/2005/8/layout/list1"/>
    <dgm:cxn modelId="{6C72BA84-C483-4FFD-AB8D-DDA43FF615FB}" srcId="{D999A0C8-3956-4E31-A559-B532F789E5F6}" destId="{59F39CE8-E8E5-40B4-9E3B-CFB32CD0D72B}" srcOrd="1" destOrd="0" parTransId="{B5275C32-D567-4A76-A6FD-F381AD2073D8}" sibTransId="{E0BC242F-E93D-4D33-AC35-DA5119AA36C8}"/>
    <dgm:cxn modelId="{7C724789-65FF-4EF6-A56D-89F4B17657D6}" type="presOf" srcId="{454D2A1E-6F09-4E24-BFEC-D87A48845BE5}" destId="{2C8ED174-2B6A-4620-B0CC-49362F580A27}" srcOrd="0" destOrd="0" presId="urn:microsoft.com/office/officeart/2005/8/layout/list1"/>
    <dgm:cxn modelId="{0893148C-3075-40CE-9819-E02C396A9CA5}" srcId="{67160468-A676-49A6-8AFD-6915FAA54DEE}" destId="{3D29BCC1-246D-492E-BA82-70F869512E9A}" srcOrd="1" destOrd="0" parTransId="{8AA16D48-534A-4E9E-9A30-EEA63EC33073}" sibTransId="{371BCE32-45AF-4613-A727-4D5E838A4350}"/>
    <dgm:cxn modelId="{F6E25293-9E82-4822-A3E5-6E6D4391BB2B}" type="presOf" srcId="{15AE6CDF-BD61-473C-88FC-A95B7F0E6BE7}" destId="{4F4D82F1-4582-4FEC-A66D-3CFFE665DD66}" srcOrd="1" destOrd="0" presId="urn:microsoft.com/office/officeart/2005/8/layout/list1"/>
    <dgm:cxn modelId="{40DC3CAF-D4C8-48E4-81C2-7B03994338F0}" srcId="{3D29BCC1-246D-492E-BA82-70F869512E9A}" destId="{09083149-709F-44E1-B466-5AF06DED419F}" srcOrd="0" destOrd="0" parTransId="{51BE846F-0D2E-4208-8E43-3FDB6B879EBB}" sibTransId="{18626C8E-04BC-4405-B96B-6490688834F0}"/>
    <dgm:cxn modelId="{641CCDB8-039F-430F-8113-DE0A6F9B5B5F}" srcId="{67160468-A676-49A6-8AFD-6915FAA54DEE}" destId="{15AE6CDF-BD61-473C-88FC-A95B7F0E6BE7}" srcOrd="2" destOrd="0" parTransId="{3AABC587-378E-4EF9-ACC1-53F7AC7A4557}" sibTransId="{3F4D2237-A3F2-44F4-947D-36FEA6732722}"/>
    <dgm:cxn modelId="{C148A5BA-42EE-486F-950B-23DCD7AD925A}" type="presOf" srcId="{15AE6CDF-BD61-473C-88FC-A95B7F0E6BE7}" destId="{CBF58A55-7569-45C6-BBE8-6F2EEFBDFE07}" srcOrd="0" destOrd="0" presId="urn:microsoft.com/office/officeart/2005/8/layout/list1"/>
    <dgm:cxn modelId="{110C6DD1-72B3-419A-A9CD-A8498BC5A8D1}" type="presOf" srcId="{AD9D4F0B-EE95-4E19-A348-F039EED2AC70}" destId="{9F7A7DFF-48D9-4373-BC00-65BA4966791A}" srcOrd="0" destOrd="2" presId="urn:microsoft.com/office/officeart/2005/8/layout/list1"/>
    <dgm:cxn modelId="{15A5A1D2-0602-4950-87BA-1F19CF6B6BB0}" type="presOf" srcId="{3D29BCC1-246D-492E-BA82-70F869512E9A}" destId="{178E5A98-73B9-4869-8961-CD59C93436D9}" srcOrd="1" destOrd="0" presId="urn:microsoft.com/office/officeart/2005/8/layout/list1"/>
    <dgm:cxn modelId="{4BBB10D9-9EC9-4FC2-AD4F-84A6A833F3BB}" srcId="{D999A0C8-3956-4E31-A559-B532F789E5F6}" destId="{AD9D4F0B-EE95-4E19-A348-F039EED2AC70}" srcOrd="2" destOrd="0" parTransId="{35A023FC-750D-4BA7-B42D-F4EB80826876}" sibTransId="{540014AC-16ED-41FF-8A91-666AB06BEE42}"/>
    <dgm:cxn modelId="{60EF3BD9-83D0-4A71-9970-F486A6CB916E}" type="presOf" srcId="{67160468-A676-49A6-8AFD-6915FAA54DEE}" destId="{C71ACA18-662C-49A9-B809-E2270265AF43}" srcOrd="0" destOrd="0" presId="urn:microsoft.com/office/officeart/2005/8/layout/list1"/>
    <dgm:cxn modelId="{D9DF9ADB-8EA1-4D4B-9CEF-20C1203A1E4E}" type="presOf" srcId="{D999A0C8-3956-4E31-A559-B532F789E5F6}" destId="{9A9AB51F-9AB3-4FCA-B40E-379B33FF11B9}" srcOrd="0" destOrd="0" presId="urn:microsoft.com/office/officeart/2005/8/layout/list1"/>
    <dgm:cxn modelId="{CD0258DC-F970-4C71-BCF8-1D19FC378F2C}" srcId="{D999A0C8-3956-4E31-A559-B532F789E5F6}" destId="{D15CAE7F-5B86-49C3-B3EE-3CA1B6E6A019}" srcOrd="0" destOrd="0" parTransId="{787F0E02-0E21-48E6-9AFC-8C34F454AB5B}" sibTransId="{AB70991B-93A6-404E-8F4A-FDA234D30199}"/>
    <dgm:cxn modelId="{3E29EAEA-9494-4524-9C9F-77E4830FEE87}" srcId="{15AE6CDF-BD61-473C-88FC-A95B7F0E6BE7}" destId="{71F3BB74-6993-4F38-BD73-45C3F457D8C8}" srcOrd="1" destOrd="0" parTransId="{48E5B614-34CA-4920-8ADA-CF57C7AD20DF}" sibTransId="{DA5170B8-55F2-4221-9E35-82A617ACE8C7}"/>
    <dgm:cxn modelId="{BAEB2613-425B-4A14-B14F-109C062DF6C9}" type="presParOf" srcId="{C71ACA18-662C-49A9-B809-E2270265AF43}" destId="{D7C5B147-6E03-484D-AE2F-53B6C167AAFF}" srcOrd="0" destOrd="0" presId="urn:microsoft.com/office/officeart/2005/8/layout/list1"/>
    <dgm:cxn modelId="{719DD641-AD76-484F-8D29-269EB979D69D}" type="presParOf" srcId="{D7C5B147-6E03-484D-AE2F-53B6C167AAFF}" destId="{9A9AB51F-9AB3-4FCA-B40E-379B33FF11B9}" srcOrd="0" destOrd="0" presId="urn:microsoft.com/office/officeart/2005/8/layout/list1"/>
    <dgm:cxn modelId="{8C68F00B-A413-4D9A-9C4C-6DC8D7C991BC}" type="presParOf" srcId="{D7C5B147-6E03-484D-AE2F-53B6C167AAFF}" destId="{095CE651-FD05-4ED9-BB91-8B60C40A2708}" srcOrd="1" destOrd="0" presId="urn:microsoft.com/office/officeart/2005/8/layout/list1"/>
    <dgm:cxn modelId="{10A1CB03-B3C8-48D9-BFD3-C24FF0B88721}" type="presParOf" srcId="{C71ACA18-662C-49A9-B809-E2270265AF43}" destId="{12C523AE-F46A-46B0-BE11-D7EA4842D30D}" srcOrd="1" destOrd="0" presId="urn:microsoft.com/office/officeart/2005/8/layout/list1"/>
    <dgm:cxn modelId="{60D98504-3CA7-4EA4-B4C5-0941B0050C35}" type="presParOf" srcId="{C71ACA18-662C-49A9-B809-E2270265AF43}" destId="{9F7A7DFF-48D9-4373-BC00-65BA4966791A}" srcOrd="2" destOrd="0" presId="urn:microsoft.com/office/officeart/2005/8/layout/list1"/>
    <dgm:cxn modelId="{F2B2E7D4-5094-413E-B99A-0D9AC3D0F618}" type="presParOf" srcId="{C71ACA18-662C-49A9-B809-E2270265AF43}" destId="{EBC009E0-20AF-4E68-88CA-37F9CD623D06}" srcOrd="3" destOrd="0" presId="urn:microsoft.com/office/officeart/2005/8/layout/list1"/>
    <dgm:cxn modelId="{9FD7EE7F-BFE5-40C3-A9E4-61DF2D47BC99}" type="presParOf" srcId="{C71ACA18-662C-49A9-B809-E2270265AF43}" destId="{8A09C443-4812-430F-BE9A-DA281A1A5661}" srcOrd="4" destOrd="0" presId="urn:microsoft.com/office/officeart/2005/8/layout/list1"/>
    <dgm:cxn modelId="{DD92A116-B751-4060-82BC-A5617085C247}" type="presParOf" srcId="{8A09C443-4812-430F-BE9A-DA281A1A5661}" destId="{5381C428-E109-41C6-9754-3137AFC4251C}" srcOrd="0" destOrd="0" presId="urn:microsoft.com/office/officeart/2005/8/layout/list1"/>
    <dgm:cxn modelId="{474DA100-EE30-4109-B2E9-86F458B2A770}" type="presParOf" srcId="{8A09C443-4812-430F-BE9A-DA281A1A5661}" destId="{178E5A98-73B9-4869-8961-CD59C93436D9}" srcOrd="1" destOrd="0" presId="urn:microsoft.com/office/officeart/2005/8/layout/list1"/>
    <dgm:cxn modelId="{15BC15EE-4D33-4D65-8B42-3B72C1798C74}" type="presParOf" srcId="{C71ACA18-662C-49A9-B809-E2270265AF43}" destId="{5AA537EB-6229-48E8-A420-5E396544A3FC}" srcOrd="5" destOrd="0" presId="urn:microsoft.com/office/officeart/2005/8/layout/list1"/>
    <dgm:cxn modelId="{62344E2A-5D68-4422-B7F5-A925A843C7F4}" type="presParOf" srcId="{C71ACA18-662C-49A9-B809-E2270265AF43}" destId="{AAAA605F-6B7E-4A19-9B33-04226EB86F5F}" srcOrd="6" destOrd="0" presId="urn:microsoft.com/office/officeart/2005/8/layout/list1"/>
    <dgm:cxn modelId="{63888715-E0A5-4AAF-99F3-75FBD4620820}" type="presParOf" srcId="{C71ACA18-662C-49A9-B809-E2270265AF43}" destId="{7AC6FF81-1C94-4EB5-8F4D-2F08F7E6475D}" srcOrd="7" destOrd="0" presId="urn:microsoft.com/office/officeart/2005/8/layout/list1"/>
    <dgm:cxn modelId="{5FA539CF-9B4E-4543-84C5-42AED462649F}" type="presParOf" srcId="{C71ACA18-662C-49A9-B809-E2270265AF43}" destId="{23B0E5A7-5DDA-4D03-84E3-74747C696FE6}" srcOrd="8" destOrd="0" presId="urn:microsoft.com/office/officeart/2005/8/layout/list1"/>
    <dgm:cxn modelId="{CD0B421B-B01C-4B55-AD3B-C0205B8B868D}" type="presParOf" srcId="{23B0E5A7-5DDA-4D03-84E3-74747C696FE6}" destId="{CBF58A55-7569-45C6-BBE8-6F2EEFBDFE07}" srcOrd="0" destOrd="0" presId="urn:microsoft.com/office/officeart/2005/8/layout/list1"/>
    <dgm:cxn modelId="{4E47BC63-B39E-4C6D-B1E2-55B7D1DAADA4}" type="presParOf" srcId="{23B0E5A7-5DDA-4D03-84E3-74747C696FE6}" destId="{4F4D82F1-4582-4FEC-A66D-3CFFE665DD66}" srcOrd="1" destOrd="0" presId="urn:microsoft.com/office/officeart/2005/8/layout/list1"/>
    <dgm:cxn modelId="{EFAABC8A-F802-457A-B968-E5AD3E5C61D1}" type="presParOf" srcId="{C71ACA18-662C-49A9-B809-E2270265AF43}" destId="{ABA87DD9-AC72-40C8-9D5B-EC61E6FDBEF7}" srcOrd="9" destOrd="0" presId="urn:microsoft.com/office/officeart/2005/8/layout/list1"/>
    <dgm:cxn modelId="{E6C03ABE-3F36-4431-B1C4-331442FFF35D}" type="presParOf" srcId="{C71ACA18-662C-49A9-B809-E2270265AF43}" destId="{2C8ED174-2B6A-4620-B0CC-49362F580A2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CD3011-E3FB-4B2F-BAFE-F2D348020B37}" type="doc">
      <dgm:prSet loTypeId="urn:microsoft.com/office/officeart/2005/8/layout/hProcess11" loCatId="process" qsTypeId="urn:microsoft.com/office/officeart/2005/8/quickstyle/simple2" qsCatId="simple" csTypeId="urn:microsoft.com/office/officeart/2005/8/colors/colorful1" csCatId="colorful" phldr="1"/>
      <dgm:spPr/>
    </dgm:pt>
    <dgm:pt modelId="{5C95B461-BE3A-470C-9E9C-91E705E0E036}">
      <dgm:prSet phldrT="[Text]" custT="1"/>
      <dgm:spPr/>
      <dgm:t>
        <a:bodyPr/>
        <a:lstStyle/>
        <a:p>
          <a:r>
            <a:rPr lang="en-US" sz="1800" dirty="0"/>
            <a:t>Meet with your Counselor</a:t>
          </a:r>
        </a:p>
      </dgm:t>
    </dgm:pt>
    <dgm:pt modelId="{69E9C063-AF3A-49B4-97D0-2A9024F1CDFA}" type="parTrans" cxnId="{250535DE-185A-4481-B01E-3A3720B2A225}">
      <dgm:prSet/>
      <dgm:spPr/>
      <dgm:t>
        <a:bodyPr/>
        <a:lstStyle/>
        <a:p>
          <a:endParaRPr lang="en-US"/>
        </a:p>
      </dgm:t>
    </dgm:pt>
    <dgm:pt modelId="{C02BFCB0-42FF-4AC4-8AA8-DD0A635A262B}" type="sibTrans" cxnId="{250535DE-185A-4481-B01E-3A3720B2A225}">
      <dgm:prSet/>
      <dgm:spPr/>
      <dgm:t>
        <a:bodyPr/>
        <a:lstStyle/>
        <a:p>
          <a:endParaRPr lang="en-US"/>
        </a:p>
      </dgm:t>
    </dgm:pt>
    <dgm:pt modelId="{6E598633-F137-477B-B0C6-BF5C87A6F559}">
      <dgm:prSet phldrT="[Text]" custT="1"/>
      <dgm:spPr/>
      <dgm:t>
        <a:bodyPr/>
        <a:lstStyle/>
        <a:p>
          <a:r>
            <a:rPr lang="en-US" sz="1800" dirty="0"/>
            <a:t>Attend College Fairs/Rep Visits</a:t>
          </a:r>
        </a:p>
      </dgm:t>
    </dgm:pt>
    <dgm:pt modelId="{C2E16A82-47E5-4F27-ADD7-5051B5B57888}" type="parTrans" cxnId="{B3135178-0929-4548-A86F-BAAE609B2C4D}">
      <dgm:prSet/>
      <dgm:spPr/>
      <dgm:t>
        <a:bodyPr/>
        <a:lstStyle/>
        <a:p>
          <a:endParaRPr lang="en-US"/>
        </a:p>
      </dgm:t>
    </dgm:pt>
    <dgm:pt modelId="{8A8302AB-6F97-4FE6-A099-36DDF6DB8417}" type="sibTrans" cxnId="{B3135178-0929-4548-A86F-BAAE609B2C4D}">
      <dgm:prSet/>
      <dgm:spPr/>
      <dgm:t>
        <a:bodyPr/>
        <a:lstStyle/>
        <a:p>
          <a:endParaRPr lang="en-US"/>
        </a:p>
      </dgm:t>
    </dgm:pt>
    <dgm:pt modelId="{F83E4327-5AF7-43B9-A1B7-242FB3C565D5}">
      <dgm:prSet phldrT="[Text]" custT="1"/>
      <dgm:spPr/>
      <dgm:t>
        <a:bodyPr/>
        <a:lstStyle/>
        <a:p>
          <a:r>
            <a:rPr lang="en-US" sz="1800" dirty="0"/>
            <a:t>Request Official High School Transcripts</a:t>
          </a:r>
        </a:p>
      </dgm:t>
    </dgm:pt>
    <dgm:pt modelId="{2DF772C4-94A0-4A8F-83F2-C433441F2270}" type="parTrans" cxnId="{85C500DA-0AB1-4FFE-B387-EAB040C88426}">
      <dgm:prSet/>
      <dgm:spPr/>
      <dgm:t>
        <a:bodyPr/>
        <a:lstStyle/>
        <a:p>
          <a:endParaRPr lang="en-US"/>
        </a:p>
      </dgm:t>
    </dgm:pt>
    <dgm:pt modelId="{60D64047-135F-49EB-B2DD-3052B3260F3F}" type="sibTrans" cxnId="{85C500DA-0AB1-4FFE-B387-EAB040C88426}">
      <dgm:prSet/>
      <dgm:spPr/>
      <dgm:t>
        <a:bodyPr/>
        <a:lstStyle/>
        <a:p>
          <a:endParaRPr lang="en-US"/>
        </a:p>
      </dgm:t>
    </dgm:pt>
    <dgm:pt modelId="{6A642BFF-5C54-40E0-B045-C462C67ABED1}">
      <dgm:prSet phldrT="[Text]" custT="1"/>
      <dgm:spPr/>
      <dgm:t>
        <a:bodyPr/>
        <a:lstStyle/>
        <a:p>
          <a:r>
            <a:rPr lang="en-US" sz="1600" dirty="0"/>
            <a:t>Request Letters of Recommendation</a:t>
          </a:r>
        </a:p>
      </dgm:t>
    </dgm:pt>
    <dgm:pt modelId="{35B2B173-291D-4D76-B982-B96DABF76525}" type="parTrans" cxnId="{6994019A-432E-441C-903A-983C72B88E3A}">
      <dgm:prSet/>
      <dgm:spPr/>
      <dgm:t>
        <a:bodyPr/>
        <a:lstStyle/>
        <a:p>
          <a:endParaRPr lang="en-US"/>
        </a:p>
      </dgm:t>
    </dgm:pt>
    <dgm:pt modelId="{F61AB937-A447-4A89-A509-C842B6E28210}" type="sibTrans" cxnId="{6994019A-432E-441C-903A-983C72B88E3A}">
      <dgm:prSet/>
      <dgm:spPr/>
      <dgm:t>
        <a:bodyPr/>
        <a:lstStyle/>
        <a:p>
          <a:endParaRPr lang="en-US"/>
        </a:p>
      </dgm:t>
    </dgm:pt>
    <dgm:pt modelId="{D77872A0-523D-4250-8A2E-B60758302DC1}">
      <dgm:prSet phldrT="[Text]" custT="1"/>
      <dgm:spPr/>
      <dgm:t>
        <a:bodyPr/>
        <a:lstStyle/>
        <a:p>
          <a:r>
            <a:rPr lang="en-US" sz="1800" dirty="0"/>
            <a:t>Prepare Essays</a:t>
          </a:r>
        </a:p>
      </dgm:t>
    </dgm:pt>
    <dgm:pt modelId="{3F90DF70-B0CE-4230-B43E-301A7F191A91}" type="parTrans" cxnId="{5B877027-7A1D-47F3-AC95-B5556673EABE}">
      <dgm:prSet/>
      <dgm:spPr/>
      <dgm:t>
        <a:bodyPr/>
        <a:lstStyle/>
        <a:p>
          <a:endParaRPr lang="en-US"/>
        </a:p>
      </dgm:t>
    </dgm:pt>
    <dgm:pt modelId="{8BC95370-E98D-440A-A834-2DE0CFA03732}" type="sibTrans" cxnId="{5B877027-7A1D-47F3-AC95-B5556673EABE}">
      <dgm:prSet/>
      <dgm:spPr/>
      <dgm:t>
        <a:bodyPr/>
        <a:lstStyle/>
        <a:p>
          <a:endParaRPr lang="en-US"/>
        </a:p>
      </dgm:t>
    </dgm:pt>
    <dgm:pt modelId="{D04BCBDA-DCAB-4CD3-9759-1DA4179208AB}">
      <dgm:prSet phldrT="[Text]" custT="1"/>
      <dgm:spPr/>
      <dgm:t>
        <a:bodyPr/>
        <a:lstStyle/>
        <a:p>
          <a:r>
            <a:rPr lang="en-US" sz="1800" dirty="0"/>
            <a:t>Declutter your Inbox</a:t>
          </a:r>
        </a:p>
      </dgm:t>
    </dgm:pt>
    <dgm:pt modelId="{817713FE-89EB-4320-8AD5-BEEA29FFD0B9}" type="parTrans" cxnId="{0DC8D7FF-AA04-4680-A2BE-BE95157E8CAB}">
      <dgm:prSet/>
      <dgm:spPr/>
      <dgm:t>
        <a:bodyPr/>
        <a:lstStyle/>
        <a:p>
          <a:endParaRPr lang="en-US"/>
        </a:p>
      </dgm:t>
    </dgm:pt>
    <dgm:pt modelId="{CEAFD0F0-2183-45FF-877D-35FBB560175F}" type="sibTrans" cxnId="{0DC8D7FF-AA04-4680-A2BE-BE95157E8CAB}">
      <dgm:prSet/>
      <dgm:spPr/>
      <dgm:t>
        <a:bodyPr/>
        <a:lstStyle/>
        <a:p>
          <a:endParaRPr lang="en-US"/>
        </a:p>
      </dgm:t>
    </dgm:pt>
    <dgm:pt modelId="{1CB11128-FBA0-48CD-A345-0ABB11560BE4}">
      <dgm:prSet phldrT="[Text]" custT="1"/>
      <dgm:spPr/>
      <dgm:t>
        <a:bodyPr/>
        <a:lstStyle/>
        <a:p>
          <a:r>
            <a:rPr lang="en-US" sz="1800" dirty="0"/>
            <a:t>Visit Colleges</a:t>
          </a:r>
        </a:p>
      </dgm:t>
    </dgm:pt>
    <dgm:pt modelId="{43D14902-8A67-4496-9220-20FA4393B361}" type="parTrans" cxnId="{3577B527-DB46-4A74-898E-69221CB97381}">
      <dgm:prSet/>
      <dgm:spPr/>
      <dgm:t>
        <a:bodyPr/>
        <a:lstStyle/>
        <a:p>
          <a:endParaRPr lang="en-US"/>
        </a:p>
      </dgm:t>
    </dgm:pt>
    <dgm:pt modelId="{5CA0F0B3-B3A0-424E-A3AD-66DD9BE80E0F}" type="sibTrans" cxnId="{3577B527-DB46-4A74-898E-69221CB97381}">
      <dgm:prSet/>
      <dgm:spPr/>
      <dgm:t>
        <a:bodyPr/>
        <a:lstStyle/>
        <a:p>
          <a:endParaRPr lang="en-US"/>
        </a:p>
      </dgm:t>
    </dgm:pt>
    <dgm:pt modelId="{2E84B1F1-DFBE-45EC-9B5A-130BFF1603D1}" type="pres">
      <dgm:prSet presAssocID="{0ACD3011-E3FB-4B2F-BAFE-F2D348020B37}" presName="Name0" presStyleCnt="0">
        <dgm:presLayoutVars>
          <dgm:dir/>
          <dgm:resizeHandles val="exact"/>
        </dgm:presLayoutVars>
      </dgm:prSet>
      <dgm:spPr/>
    </dgm:pt>
    <dgm:pt modelId="{5A176CF6-9310-43A5-AD3A-9C8C8DD6F6A3}" type="pres">
      <dgm:prSet presAssocID="{0ACD3011-E3FB-4B2F-BAFE-F2D348020B37}" presName="arrow" presStyleLbl="bgShp" presStyleIdx="0" presStyleCnt="1"/>
      <dgm:spPr/>
    </dgm:pt>
    <dgm:pt modelId="{68351F2D-7C05-47A9-A456-621611A50405}" type="pres">
      <dgm:prSet presAssocID="{0ACD3011-E3FB-4B2F-BAFE-F2D348020B37}" presName="points" presStyleCnt="0"/>
      <dgm:spPr/>
    </dgm:pt>
    <dgm:pt modelId="{B9D1C3A9-1C28-454F-9F36-B9A9E3B3289A}" type="pres">
      <dgm:prSet presAssocID="{1CB11128-FBA0-48CD-A345-0ABB11560BE4}" presName="compositeA" presStyleCnt="0"/>
      <dgm:spPr/>
    </dgm:pt>
    <dgm:pt modelId="{A356BC86-6BF6-4A18-8B09-D1B19CE53AE5}" type="pres">
      <dgm:prSet presAssocID="{1CB11128-FBA0-48CD-A345-0ABB11560BE4}" presName="textA" presStyleLbl="revTx" presStyleIdx="0" presStyleCnt="7">
        <dgm:presLayoutVars>
          <dgm:bulletEnabled val="1"/>
        </dgm:presLayoutVars>
      </dgm:prSet>
      <dgm:spPr/>
    </dgm:pt>
    <dgm:pt modelId="{CDA436B1-E1D5-4BC3-9349-39CF1EB24E7A}" type="pres">
      <dgm:prSet presAssocID="{1CB11128-FBA0-48CD-A345-0ABB11560BE4}" presName="circleA" presStyleLbl="node1" presStyleIdx="0" presStyleCnt="7"/>
      <dgm:spPr/>
    </dgm:pt>
    <dgm:pt modelId="{D2B7543A-5764-40C6-9056-D6C8DE8C0CD4}" type="pres">
      <dgm:prSet presAssocID="{1CB11128-FBA0-48CD-A345-0ABB11560BE4}" presName="spaceA" presStyleCnt="0"/>
      <dgm:spPr/>
    </dgm:pt>
    <dgm:pt modelId="{A3DE3D1B-6EF8-4101-849E-8FEB9B64C3D8}" type="pres">
      <dgm:prSet presAssocID="{5CA0F0B3-B3A0-424E-A3AD-66DD9BE80E0F}" presName="space" presStyleCnt="0"/>
      <dgm:spPr/>
    </dgm:pt>
    <dgm:pt modelId="{E43AE898-F70B-4AAB-A11E-1E8E1519BB21}" type="pres">
      <dgm:prSet presAssocID="{5C95B461-BE3A-470C-9E9C-91E705E0E036}" presName="compositeB" presStyleCnt="0"/>
      <dgm:spPr/>
    </dgm:pt>
    <dgm:pt modelId="{38D74E07-85D0-4924-A00F-361CC56BF610}" type="pres">
      <dgm:prSet presAssocID="{5C95B461-BE3A-470C-9E9C-91E705E0E036}" presName="textB" presStyleLbl="revTx" presStyleIdx="1" presStyleCnt="7">
        <dgm:presLayoutVars>
          <dgm:bulletEnabled val="1"/>
        </dgm:presLayoutVars>
      </dgm:prSet>
      <dgm:spPr/>
    </dgm:pt>
    <dgm:pt modelId="{DA498B8F-58FD-412F-BD1A-9EE30D18801B}" type="pres">
      <dgm:prSet presAssocID="{5C95B461-BE3A-470C-9E9C-91E705E0E036}" presName="circleB" presStyleLbl="node1" presStyleIdx="1" presStyleCnt="7"/>
      <dgm:spPr/>
    </dgm:pt>
    <dgm:pt modelId="{5CDE3E56-C8AA-4752-9533-03679586672D}" type="pres">
      <dgm:prSet presAssocID="{5C95B461-BE3A-470C-9E9C-91E705E0E036}" presName="spaceB" presStyleCnt="0"/>
      <dgm:spPr/>
    </dgm:pt>
    <dgm:pt modelId="{7A3C8047-B2FB-4E3A-8B4B-798D927C3809}" type="pres">
      <dgm:prSet presAssocID="{C02BFCB0-42FF-4AC4-8AA8-DD0A635A262B}" presName="space" presStyleCnt="0"/>
      <dgm:spPr/>
    </dgm:pt>
    <dgm:pt modelId="{C378ED48-0B67-40CE-9374-A72760EE733A}" type="pres">
      <dgm:prSet presAssocID="{6E598633-F137-477B-B0C6-BF5C87A6F559}" presName="compositeA" presStyleCnt="0"/>
      <dgm:spPr/>
    </dgm:pt>
    <dgm:pt modelId="{679EF312-8F05-427F-84B9-9F54E4673D89}" type="pres">
      <dgm:prSet presAssocID="{6E598633-F137-477B-B0C6-BF5C87A6F559}" presName="textA" presStyleLbl="revTx" presStyleIdx="2" presStyleCnt="7">
        <dgm:presLayoutVars>
          <dgm:bulletEnabled val="1"/>
        </dgm:presLayoutVars>
      </dgm:prSet>
      <dgm:spPr/>
    </dgm:pt>
    <dgm:pt modelId="{4979C914-1C4C-41A0-93CC-6EF616AB242A}" type="pres">
      <dgm:prSet presAssocID="{6E598633-F137-477B-B0C6-BF5C87A6F559}" presName="circleA" presStyleLbl="node1" presStyleIdx="2" presStyleCnt="7"/>
      <dgm:spPr/>
    </dgm:pt>
    <dgm:pt modelId="{4522FFB6-A68A-4ABE-AFD6-2A2D9ECE1CC5}" type="pres">
      <dgm:prSet presAssocID="{6E598633-F137-477B-B0C6-BF5C87A6F559}" presName="spaceA" presStyleCnt="0"/>
      <dgm:spPr/>
    </dgm:pt>
    <dgm:pt modelId="{675CBB3D-445B-4FE1-B455-FAA5CC715BEC}" type="pres">
      <dgm:prSet presAssocID="{8A8302AB-6F97-4FE6-A099-36DDF6DB8417}" presName="space" presStyleCnt="0"/>
      <dgm:spPr/>
    </dgm:pt>
    <dgm:pt modelId="{D7D36E91-D2EF-470A-BAF5-99128ACE985D}" type="pres">
      <dgm:prSet presAssocID="{F83E4327-5AF7-43B9-A1B7-242FB3C565D5}" presName="compositeB" presStyleCnt="0"/>
      <dgm:spPr/>
    </dgm:pt>
    <dgm:pt modelId="{D0156192-66C0-44F5-BA6E-D34B21FC4C34}" type="pres">
      <dgm:prSet presAssocID="{F83E4327-5AF7-43B9-A1B7-242FB3C565D5}" presName="textB" presStyleLbl="revTx" presStyleIdx="3" presStyleCnt="7">
        <dgm:presLayoutVars>
          <dgm:bulletEnabled val="1"/>
        </dgm:presLayoutVars>
      </dgm:prSet>
      <dgm:spPr/>
    </dgm:pt>
    <dgm:pt modelId="{6C8EDEC2-F71F-4066-8EC3-3BE5A677E52F}" type="pres">
      <dgm:prSet presAssocID="{F83E4327-5AF7-43B9-A1B7-242FB3C565D5}" presName="circleB" presStyleLbl="node1" presStyleIdx="3" presStyleCnt="7"/>
      <dgm:spPr/>
    </dgm:pt>
    <dgm:pt modelId="{7D7A6AFF-3317-40DD-8697-1BB4406E17C2}" type="pres">
      <dgm:prSet presAssocID="{F83E4327-5AF7-43B9-A1B7-242FB3C565D5}" presName="spaceB" presStyleCnt="0"/>
      <dgm:spPr/>
    </dgm:pt>
    <dgm:pt modelId="{E7019884-3501-4A50-B2E9-8101EB3ED234}" type="pres">
      <dgm:prSet presAssocID="{60D64047-135F-49EB-B2DD-3052B3260F3F}" presName="space" presStyleCnt="0"/>
      <dgm:spPr/>
    </dgm:pt>
    <dgm:pt modelId="{68A65DA2-4D5B-439A-9C13-D38ECFFA1F98}" type="pres">
      <dgm:prSet presAssocID="{6A642BFF-5C54-40E0-B045-C462C67ABED1}" presName="compositeA" presStyleCnt="0"/>
      <dgm:spPr/>
    </dgm:pt>
    <dgm:pt modelId="{142D6037-1C20-4CF9-99D1-5E4516E1D7F9}" type="pres">
      <dgm:prSet presAssocID="{6A642BFF-5C54-40E0-B045-C462C67ABED1}" presName="textA" presStyleLbl="revTx" presStyleIdx="4" presStyleCnt="7" custScaleX="144000">
        <dgm:presLayoutVars>
          <dgm:bulletEnabled val="1"/>
        </dgm:presLayoutVars>
      </dgm:prSet>
      <dgm:spPr/>
    </dgm:pt>
    <dgm:pt modelId="{7C14906A-2F12-4E79-A6C8-59262A7B7D7F}" type="pres">
      <dgm:prSet presAssocID="{6A642BFF-5C54-40E0-B045-C462C67ABED1}" presName="circleA" presStyleLbl="node1" presStyleIdx="4" presStyleCnt="7"/>
      <dgm:spPr/>
    </dgm:pt>
    <dgm:pt modelId="{81271FA6-151C-4A73-A0FE-15ABC799D2DD}" type="pres">
      <dgm:prSet presAssocID="{6A642BFF-5C54-40E0-B045-C462C67ABED1}" presName="spaceA" presStyleCnt="0"/>
      <dgm:spPr/>
    </dgm:pt>
    <dgm:pt modelId="{7AF5AB26-6545-482A-BC0A-CA629A44ED3C}" type="pres">
      <dgm:prSet presAssocID="{F61AB937-A447-4A89-A509-C842B6E28210}" presName="space" presStyleCnt="0"/>
      <dgm:spPr/>
    </dgm:pt>
    <dgm:pt modelId="{D1169185-4A2C-48F4-B2C6-4BF2A8509DFB}" type="pres">
      <dgm:prSet presAssocID="{D77872A0-523D-4250-8A2E-B60758302DC1}" presName="compositeB" presStyleCnt="0"/>
      <dgm:spPr/>
    </dgm:pt>
    <dgm:pt modelId="{6EBE0ACC-558B-4D8D-878E-32011EFC4B72}" type="pres">
      <dgm:prSet presAssocID="{D77872A0-523D-4250-8A2E-B60758302DC1}" presName="textB" presStyleLbl="revTx" presStyleIdx="5" presStyleCnt="7">
        <dgm:presLayoutVars>
          <dgm:bulletEnabled val="1"/>
        </dgm:presLayoutVars>
      </dgm:prSet>
      <dgm:spPr/>
    </dgm:pt>
    <dgm:pt modelId="{94EBD41E-2641-46F5-98E4-16FC991AC1DC}" type="pres">
      <dgm:prSet presAssocID="{D77872A0-523D-4250-8A2E-B60758302DC1}" presName="circleB" presStyleLbl="node1" presStyleIdx="5" presStyleCnt="7"/>
      <dgm:spPr/>
    </dgm:pt>
    <dgm:pt modelId="{A3E8E80A-AA10-4333-9B14-F7EC5292B5EA}" type="pres">
      <dgm:prSet presAssocID="{D77872A0-523D-4250-8A2E-B60758302DC1}" presName="spaceB" presStyleCnt="0"/>
      <dgm:spPr/>
    </dgm:pt>
    <dgm:pt modelId="{CC3C868B-2231-4E0E-B49D-C3CC4B01226B}" type="pres">
      <dgm:prSet presAssocID="{8BC95370-E98D-440A-A834-2DE0CFA03732}" presName="space" presStyleCnt="0"/>
      <dgm:spPr/>
    </dgm:pt>
    <dgm:pt modelId="{DC0A9A58-8B84-473E-9875-6E336EE3B776}" type="pres">
      <dgm:prSet presAssocID="{D04BCBDA-DCAB-4CD3-9759-1DA4179208AB}" presName="compositeA" presStyleCnt="0"/>
      <dgm:spPr/>
    </dgm:pt>
    <dgm:pt modelId="{E38ADBD0-E7B1-47FB-8082-75316565C0C9}" type="pres">
      <dgm:prSet presAssocID="{D04BCBDA-DCAB-4CD3-9759-1DA4179208AB}" presName="textA" presStyleLbl="revTx" presStyleIdx="6" presStyleCnt="7">
        <dgm:presLayoutVars>
          <dgm:bulletEnabled val="1"/>
        </dgm:presLayoutVars>
      </dgm:prSet>
      <dgm:spPr/>
    </dgm:pt>
    <dgm:pt modelId="{E645CC67-BC24-4E70-B9B8-42DFEACB9C80}" type="pres">
      <dgm:prSet presAssocID="{D04BCBDA-DCAB-4CD3-9759-1DA4179208AB}" presName="circleA" presStyleLbl="node1" presStyleIdx="6" presStyleCnt="7"/>
      <dgm:spPr/>
    </dgm:pt>
    <dgm:pt modelId="{2FBFE6DB-CA5F-46D5-99A9-24E5C550A36A}" type="pres">
      <dgm:prSet presAssocID="{D04BCBDA-DCAB-4CD3-9759-1DA4179208AB}" presName="spaceA" presStyleCnt="0"/>
      <dgm:spPr/>
    </dgm:pt>
  </dgm:ptLst>
  <dgm:cxnLst>
    <dgm:cxn modelId="{D082ED01-D947-41FC-9B44-AB79784A1F65}" type="presOf" srcId="{6E598633-F137-477B-B0C6-BF5C87A6F559}" destId="{679EF312-8F05-427F-84B9-9F54E4673D89}" srcOrd="0" destOrd="0" presId="urn:microsoft.com/office/officeart/2005/8/layout/hProcess11"/>
    <dgm:cxn modelId="{1AB2DC1D-7675-4632-B16A-603405DC5E5F}" type="presOf" srcId="{6A642BFF-5C54-40E0-B045-C462C67ABED1}" destId="{142D6037-1C20-4CF9-99D1-5E4516E1D7F9}" srcOrd="0" destOrd="0" presId="urn:microsoft.com/office/officeart/2005/8/layout/hProcess11"/>
    <dgm:cxn modelId="{5B877027-7A1D-47F3-AC95-B5556673EABE}" srcId="{0ACD3011-E3FB-4B2F-BAFE-F2D348020B37}" destId="{D77872A0-523D-4250-8A2E-B60758302DC1}" srcOrd="5" destOrd="0" parTransId="{3F90DF70-B0CE-4230-B43E-301A7F191A91}" sibTransId="{8BC95370-E98D-440A-A834-2DE0CFA03732}"/>
    <dgm:cxn modelId="{3577B527-DB46-4A74-898E-69221CB97381}" srcId="{0ACD3011-E3FB-4B2F-BAFE-F2D348020B37}" destId="{1CB11128-FBA0-48CD-A345-0ABB11560BE4}" srcOrd="0" destOrd="0" parTransId="{43D14902-8A67-4496-9220-20FA4393B361}" sibTransId="{5CA0F0B3-B3A0-424E-A3AD-66DD9BE80E0F}"/>
    <dgm:cxn modelId="{6F901C31-3366-47AA-98A9-1C536C432D89}" type="presOf" srcId="{1CB11128-FBA0-48CD-A345-0ABB11560BE4}" destId="{A356BC86-6BF6-4A18-8B09-D1B19CE53AE5}" srcOrd="0" destOrd="0" presId="urn:microsoft.com/office/officeart/2005/8/layout/hProcess11"/>
    <dgm:cxn modelId="{B3135178-0929-4548-A86F-BAAE609B2C4D}" srcId="{0ACD3011-E3FB-4B2F-BAFE-F2D348020B37}" destId="{6E598633-F137-477B-B0C6-BF5C87A6F559}" srcOrd="2" destOrd="0" parTransId="{C2E16A82-47E5-4F27-ADD7-5051B5B57888}" sibTransId="{8A8302AB-6F97-4FE6-A099-36DDF6DB8417}"/>
    <dgm:cxn modelId="{6994019A-432E-441C-903A-983C72B88E3A}" srcId="{0ACD3011-E3FB-4B2F-BAFE-F2D348020B37}" destId="{6A642BFF-5C54-40E0-B045-C462C67ABED1}" srcOrd="4" destOrd="0" parTransId="{35B2B173-291D-4D76-B982-B96DABF76525}" sibTransId="{F61AB937-A447-4A89-A509-C842B6E28210}"/>
    <dgm:cxn modelId="{7D2283B1-C535-4A4F-A38B-2E164EDC73BD}" type="presOf" srcId="{F83E4327-5AF7-43B9-A1B7-242FB3C565D5}" destId="{D0156192-66C0-44F5-BA6E-D34B21FC4C34}" srcOrd="0" destOrd="0" presId="urn:microsoft.com/office/officeart/2005/8/layout/hProcess11"/>
    <dgm:cxn modelId="{7F0FB9B4-A222-494D-9879-34210964A6B5}" type="presOf" srcId="{D77872A0-523D-4250-8A2E-B60758302DC1}" destId="{6EBE0ACC-558B-4D8D-878E-32011EFC4B72}" srcOrd="0" destOrd="0" presId="urn:microsoft.com/office/officeart/2005/8/layout/hProcess11"/>
    <dgm:cxn modelId="{7566F9CD-344D-4F54-93E2-CD7DD5D46B38}" type="presOf" srcId="{D04BCBDA-DCAB-4CD3-9759-1DA4179208AB}" destId="{E38ADBD0-E7B1-47FB-8082-75316565C0C9}" srcOrd="0" destOrd="0" presId="urn:microsoft.com/office/officeart/2005/8/layout/hProcess11"/>
    <dgm:cxn modelId="{85C500DA-0AB1-4FFE-B387-EAB040C88426}" srcId="{0ACD3011-E3FB-4B2F-BAFE-F2D348020B37}" destId="{F83E4327-5AF7-43B9-A1B7-242FB3C565D5}" srcOrd="3" destOrd="0" parTransId="{2DF772C4-94A0-4A8F-83F2-C433441F2270}" sibTransId="{60D64047-135F-49EB-B2DD-3052B3260F3F}"/>
    <dgm:cxn modelId="{250535DE-185A-4481-B01E-3A3720B2A225}" srcId="{0ACD3011-E3FB-4B2F-BAFE-F2D348020B37}" destId="{5C95B461-BE3A-470C-9E9C-91E705E0E036}" srcOrd="1" destOrd="0" parTransId="{69E9C063-AF3A-49B4-97D0-2A9024F1CDFA}" sibTransId="{C02BFCB0-42FF-4AC4-8AA8-DD0A635A262B}"/>
    <dgm:cxn modelId="{CF6B53E3-581D-49DF-9AD6-95657FED46B9}" type="presOf" srcId="{5C95B461-BE3A-470C-9E9C-91E705E0E036}" destId="{38D74E07-85D0-4924-A00F-361CC56BF610}" srcOrd="0" destOrd="0" presId="urn:microsoft.com/office/officeart/2005/8/layout/hProcess11"/>
    <dgm:cxn modelId="{F38618FD-CD9D-4C3D-A85C-C0CA4FC8A2BA}" type="presOf" srcId="{0ACD3011-E3FB-4B2F-BAFE-F2D348020B37}" destId="{2E84B1F1-DFBE-45EC-9B5A-130BFF1603D1}" srcOrd="0" destOrd="0" presId="urn:microsoft.com/office/officeart/2005/8/layout/hProcess11"/>
    <dgm:cxn modelId="{0DC8D7FF-AA04-4680-A2BE-BE95157E8CAB}" srcId="{0ACD3011-E3FB-4B2F-BAFE-F2D348020B37}" destId="{D04BCBDA-DCAB-4CD3-9759-1DA4179208AB}" srcOrd="6" destOrd="0" parTransId="{817713FE-89EB-4320-8AD5-BEEA29FFD0B9}" sibTransId="{CEAFD0F0-2183-45FF-877D-35FBB560175F}"/>
    <dgm:cxn modelId="{5D7AD878-28AC-40A3-BB9D-890FFFD06A39}" type="presParOf" srcId="{2E84B1F1-DFBE-45EC-9B5A-130BFF1603D1}" destId="{5A176CF6-9310-43A5-AD3A-9C8C8DD6F6A3}" srcOrd="0" destOrd="0" presId="urn:microsoft.com/office/officeart/2005/8/layout/hProcess11"/>
    <dgm:cxn modelId="{67EB2E1E-DF7B-404E-9B58-3D3A2A6ABCAF}" type="presParOf" srcId="{2E84B1F1-DFBE-45EC-9B5A-130BFF1603D1}" destId="{68351F2D-7C05-47A9-A456-621611A50405}" srcOrd="1" destOrd="0" presId="urn:microsoft.com/office/officeart/2005/8/layout/hProcess11"/>
    <dgm:cxn modelId="{4544DF44-1236-49FB-B491-0275C9DE7893}" type="presParOf" srcId="{68351F2D-7C05-47A9-A456-621611A50405}" destId="{B9D1C3A9-1C28-454F-9F36-B9A9E3B3289A}" srcOrd="0" destOrd="0" presId="urn:microsoft.com/office/officeart/2005/8/layout/hProcess11"/>
    <dgm:cxn modelId="{2B71926B-5724-4811-9BFA-93FCE30533D8}" type="presParOf" srcId="{B9D1C3A9-1C28-454F-9F36-B9A9E3B3289A}" destId="{A356BC86-6BF6-4A18-8B09-D1B19CE53AE5}" srcOrd="0" destOrd="0" presId="urn:microsoft.com/office/officeart/2005/8/layout/hProcess11"/>
    <dgm:cxn modelId="{715BFD47-5220-4759-999E-973C5867F175}" type="presParOf" srcId="{B9D1C3A9-1C28-454F-9F36-B9A9E3B3289A}" destId="{CDA436B1-E1D5-4BC3-9349-39CF1EB24E7A}" srcOrd="1" destOrd="0" presId="urn:microsoft.com/office/officeart/2005/8/layout/hProcess11"/>
    <dgm:cxn modelId="{0081ACFD-4F42-464A-A00F-49A858EA343E}" type="presParOf" srcId="{B9D1C3A9-1C28-454F-9F36-B9A9E3B3289A}" destId="{D2B7543A-5764-40C6-9056-D6C8DE8C0CD4}" srcOrd="2" destOrd="0" presId="urn:microsoft.com/office/officeart/2005/8/layout/hProcess11"/>
    <dgm:cxn modelId="{020C4508-1490-4B06-A121-39702B8E4F2D}" type="presParOf" srcId="{68351F2D-7C05-47A9-A456-621611A50405}" destId="{A3DE3D1B-6EF8-4101-849E-8FEB9B64C3D8}" srcOrd="1" destOrd="0" presId="urn:microsoft.com/office/officeart/2005/8/layout/hProcess11"/>
    <dgm:cxn modelId="{9EED4E80-EDD0-43BD-82D0-1C13253E24DB}" type="presParOf" srcId="{68351F2D-7C05-47A9-A456-621611A50405}" destId="{E43AE898-F70B-4AAB-A11E-1E8E1519BB21}" srcOrd="2" destOrd="0" presId="urn:microsoft.com/office/officeart/2005/8/layout/hProcess11"/>
    <dgm:cxn modelId="{A766344F-D4CB-4B5B-988A-F5B7006581F5}" type="presParOf" srcId="{E43AE898-F70B-4AAB-A11E-1E8E1519BB21}" destId="{38D74E07-85D0-4924-A00F-361CC56BF610}" srcOrd="0" destOrd="0" presId="urn:microsoft.com/office/officeart/2005/8/layout/hProcess11"/>
    <dgm:cxn modelId="{03AF4555-FA5A-4F2A-9587-EAB76A426429}" type="presParOf" srcId="{E43AE898-F70B-4AAB-A11E-1E8E1519BB21}" destId="{DA498B8F-58FD-412F-BD1A-9EE30D18801B}" srcOrd="1" destOrd="0" presId="urn:microsoft.com/office/officeart/2005/8/layout/hProcess11"/>
    <dgm:cxn modelId="{63D40C90-8606-4C38-B637-DECB7EA8F632}" type="presParOf" srcId="{E43AE898-F70B-4AAB-A11E-1E8E1519BB21}" destId="{5CDE3E56-C8AA-4752-9533-03679586672D}" srcOrd="2" destOrd="0" presId="urn:microsoft.com/office/officeart/2005/8/layout/hProcess11"/>
    <dgm:cxn modelId="{383F3ED3-6333-4132-8915-F17A09F4A05A}" type="presParOf" srcId="{68351F2D-7C05-47A9-A456-621611A50405}" destId="{7A3C8047-B2FB-4E3A-8B4B-798D927C3809}" srcOrd="3" destOrd="0" presId="urn:microsoft.com/office/officeart/2005/8/layout/hProcess11"/>
    <dgm:cxn modelId="{24507547-0D54-44BD-9AEF-46FDB35625C7}" type="presParOf" srcId="{68351F2D-7C05-47A9-A456-621611A50405}" destId="{C378ED48-0B67-40CE-9374-A72760EE733A}" srcOrd="4" destOrd="0" presId="urn:microsoft.com/office/officeart/2005/8/layout/hProcess11"/>
    <dgm:cxn modelId="{D77D8060-D92D-46A9-B9B0-8CD8EC35E9DD}" type="presParOf" srcId="{C378ED48-0B67-40CE-9374-A72760EE733A}" destId="{679EF312-8F05-427F-84B9-9F54E4673D89}" srcOrd="0" destOrd="0" presId="urn:microsoft.com/office/officeart/2005/8/layout/hProcess11"/>
    <dgm:cxn modelId="{1F2B2FA2-AED0-4F0F-AD1C-FF6210110CA4}" type="presParOf" srcId="{C378ED48-0B67-40CE-9374-A72760EE733A}" destId="{4979C914-1C4C-41A0-93CC-6EF616AB242A}" srcOrd="1" destOrd="0" presId="urn:microsoft.com/office/officeart/2005/8/layout/hProcess11"/>
    <dgm:cxn modelId="{56E42753-C4CB-47F9-B1CE-D443D3C98D7A}" type="presParOf" srcId="{C378ED48-0B67-40CE-9374-A72760EE733A}" destId="{4522FFB6-A68A-4ABE-AFD6-2A2D9ECE1CC5}" srcOrd="2" destOrd="0" presId="urn:microsoft.com/office/officeart/2005/8/layout/hProcess11"/>
    <dgm:cxn modelId="{DC04F834-2FA1-436D-B200-2DBEE6E06166}" type="presParOf" srcId="{68351F2D-7C05-47A9-A456-621611A50405}" destId="{675CBB3D-445B-4FE1-B455-FAA5CC715BEC}" srcOrd="5" destOrd="0" presId="urn:microsoft.com/office/officeart/2005/8/layout/hProcess11"/>
    <dgm:cxn modelId="{0D737710-2FF0-4AFF-8435-DA72F568448D}" type="presParOf" srcId="{68351F2D-7C05-47A9-A456-621611A50405}" destId="{D7D36E91-D2EF-470A-BAF5-99128ACE985D}" srcOrd="6" destOrd="0" presId="urn:microsoft.com/office/officeart/2005/8/layout/hProcess11"/>
    <dgm:cxn modelId="{8CB64110-487D-4FD3-A048-1872B2C6B7B3}" type="presParOf" srcId="{D7D36E91-D2EF-470A-BAF5-99128ACE985D}" destId="{D0156192-66C0-44F5-BA6E-D34B21FC4C34}" srcOrd="0" destOrd="0" presId="urn:microsoft.com/office/officeart/2005/8/layout/hProcess11"/>
    <dgm:cxn modelId="{8C883B83-464A-40A8-A22F-2E08DD1457F2}" type="presParOf" srcId="{D7D36E91-D2EF-470A-BAF5-99128ACE985D}" destId="{6C8EDEC2-F71F-4066-8EC3-3BE5A677E52F}" srcOrd="1" destOrd="0" presId="urn:microsoft.com/office/officeart/2005/8/layout/hProcess11"/>
    <dgm:cxn modelId="{CBDF415C-1DEC-4480-A5E9-2DDB256D18B2}" type="presParOf" srcId="{D7D36E91-D2EF-470A-BAF5-99128ACE985D}" destId="{7D7A6AFF-3317-40DD-8697-1BB4406E17C2}" srcOrd="2" destOrd="0" presId="urn:microsoft.com/office/officeart/2005/8/layout/hProcess11"/>
    <dgm:cxn modelId="{855B63C5-6423-4299-8A15-27DBEFB55B98}" type="presParOf" srcId="{68351F2D-7C05-47A9-A456-621611A50405}" destId="{E7019884-3501-4A50-B2E9-8101EB3ED234}" srcOrd="7" destOrd="0" presId="urn:microsoft.com/office/officeart/2005/8/layout/hProcess11"/>
    <dgm:cxn modelId="{C7264D82-2C43-40FE-8996-A684F7A21CA9}" type="presParOf" srcId="{68351F2D-7C05-47A9-A456-621611A50405}" destId="{68A65DA2-4D5B-439A-9C13-D38ECFFA1F98}" srcOrd="8" destOrd="0" presId="urn:microsoft.com/office/officeart/2005/8/layout/hProcess11"/>
    <dgm:cxn modelId="{E78D1834-31C4-491F-9CD1-98C0B529B5EA}" type="presParOf" srcId="{68A65DA2-4D5B-439A-9C13-D38ECFFA1F98}" destId="{142D6037-1C20-4CF9-99D1-5E4516E1D7F9}" srcOrd="0" destOrd="0" presId="urn:microsoft.com/office/officeart/2005/8/layout/hProcess11"/>
    <dgm:cxn modelId="{4C0C452A-D85B-40C6-95DC-F5A3CB657A4A}" type="presParOf" srcId="{68A65DA2-4D5B-439A-9C13-D38ECFFA1F98}" destId="{7C14906A-2F12-4E79-A6C8-59262A7B7D7F}" srcOrd="1" destOrd="0" presId="urn:microsoft.com/office/officeart/2005/8/layout/hProcess11"/>
    <dgm:cxn modelId="{A175C79A-8B01-43C9-A0A4-4E00EF06D0D8}" type="presParOf" srcId="{68A65DA2-4D5B-439A-9C13-D38ECFFA1F98}" destId="{81271FA6-151C-4A73-A0FE-15ABC799D2DD}" srcOrd="2" destOrd="0" presId="urn:microsoft.com/office/officeart/2005/8/layout/hProcess11"/>
    <dgm:cxn modelId="{C7287B0F-759B-4359-B14C-B71E75D79A29}" type="presParOf" srcId="{68351F2D-7C05-47A9-A456-621611A50405}" destId="{7AF5AB26-6545-482A-BC0A-CA629A44ED3C}" srcOrd="9" destOrd="0" presId="urn:microsoft.com/office/officeart/2005/8/layout/hProcess11"/>
    <dgm:cxn modelId="{1A0C9D1B-0A9B-4C13-B0C1-CDCE89526166}" type="presParOf" srcId="{68351F2D-7C05-47A9-A456-621611A50405}" destId="{D1169185-4A2C-48F4-B2C6-4BF2A8509DFB}" srcOrd="10" destOrd="0" presId="urn:microsoft.com/office/officeart/2005/8/layout/hProcess11"/>
    <dgm:cxn modelId="{6653414A-F044-437A-9E69-0840C611CC87}" type="presParOf" srcId="{D1169185-4A2C-48F4-B2C6-4BF2A8509DFB}" destId="{6EBE0ACC-558B-4D8D-878E-32011EFC4B72}" srcOrd="0" destOrd="0" presId="urn:microsoft.com/office/officeart/2005/8/layout/hProcess11"/>
    <dgm:cxn modelId="{53C4B498-F891-4121-9200-86616209225D}" type="presParOf" srcId="{D1169185-4A2C-48F4-B2C6-4BF2A8509DFB}" destId="{94EBD41E-2641-46F5-98E4-16FC991AC1DC}" srcOrd="1" destOrd="0" presId="urn:microsoft.com/office/officeart/2005/8/layout/hProcess11"/>
    <dgm:cxn modelId="{A5FE2486-F37B-441F-BDD7-7E32F4DCCC6B}" type="presParOf" srcId="{D1169185-4A2C-48F4-B2C6-4BF2A8509DFB}" destId="{A3E8E80A-AA10-4333-9B14-F7EC5292B5EA}" srcOrd="2" destOrd="0" presId="urn:microsoft.com/office/officeart/2005/8/layout/hProcess11"/>
    <dgm:cxn modelId="{C765203C-F607-4A41-9404-7C8C0CCCF008}" type="presParOf" srcId="{68351F2D-7C05-47A9-A456-621611A50405}" destId="{CC3C868B-2231-4E0E-B49D-C3CC4B01226B}" srcOrd="11" destOrd="0" presId="urn:microsoft.com/office/officeart/2005/8/layout/hProcess11"/>
    <dgm:cxn modelId="{23C10209-EE53-4E01-B9F6-4F297B9FEFDC}" type="presParOf" srcId="{68351F2D-7C05-47A9-A456-621611A50405}" destId="{DC0A9A58-8B84-473E-9875-6E336EE3B776}" srcOrd="12" destOrd="0" presId="urn:microsoft.com/office/officeart/2005/8/layout/hProcess11"/>
    <dgm:cxn modelId="{E87073C6-2D59-405C-8D0F-3B692A733C50}" type="presParOf" srcId="{DC0A9A58-8B84-473E-9875-6E336EE3B776}" destId="{E38ADBD0-E7B1-47FB-8082-75316565C0C9}" srcOrd="0" destOrd="0" presId="urn:microsoft.com/office/officeart/2005/8/layout/hProcess11"/>
    <dgm:cxn modelId="{FD2D4CAC-8F36-47CB-94BC-358BE39F693C}" type="presParOf" srcId="{DC0A9A58-8B84-473E-9875-6E336EE3B776}" destId="{E645CC67-BC24-4E70-B9B8-42DFEACB9C80}" srcOrd="1" destOrd="0" presId="urn:microsoft.com/office/officeart/2005/8/layout/hProcess11"/>
    <dgm:cxn modelId="{F511DE0E-C7F6-49D7-ACB2-231CD75DB6D5}" type="presParOf" srcId="{DC0A9A58-8B84-473E-9875-6E336EE3B776}" destId="{2FBFE6DB-CA5F-46D5-99A9-24E5C550A36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CD3011-E3FB-4B2F-BAFE-F2D348020B37}" type="doc">
      <dgm:prSet loTypeId="urn:microsoft.com/office/officeart/2005/8/layout/hProcess11" loCatId="process" qsTypeId="urn:microsoft.com/office/officeart/2005/8/quickstyle/simple2" qsCatId="simple" csTypeId="urn:microsoft.com/office/officeart/2005/8/colors/colorful1" csCatId="colorful" phldr="1"/>
      <dgm:spPr/>
    </dgm:pt>
    <dgm:pt modelId="{D04BCBDA-DCAB-4CD3-9759-1DA4179208AB}">
      <dgm:prSet phldrT="[Text]" custT="1"/>
      <dgm:spPr/>
      <dgm:t>
        <a:bodyPr/>
        <a:lstStyle/>
        <a:p>
          <a:r>
            <a:rPr lang="en-US" sz="1800" dirty="0"/>
            <a:t>Complete Next Steps for College of Choice</a:t>
          </a:r>
        </a:p>
      </dgm:t>
    </dgm:pt>
    <dgm:pt modelId="{817713FE-89EB-4320-8AD5-BEEA29FFD0B9}" type="parTrans" cxnId="{0DC8D7FF-AA04-4680-A2BE-BE95157E8CAB}">
      <dgm:prSet/>
      <dgm:spPr/>
      <dgm:t>
        <a:bodyPr/>
        <a:lstStyle/>
        <a:p>
          <a:endParaRPr lang="en-US"/>
        </a:p>
      </dgm:t>
    </dgm:pt>
    <dgm:pt modelId="{CEAFD0F0-2183-45FF-877D-35FBB560175F}" type="sibTrans" cxnId="{0DC8D7FF-AA04-4680-A2BE-BE95157E8CAB}">
      <dgm:prSet/>
      <dgm:spPr/>
      <dgm:t>
        <a:bodyPr/>
        <a:lstStyle/>
        <a:p>
          <a:endParaRPr lang="en-US"/>
        </a:p>
      </dgm:t>
    </dgm:pt>
    <dgm:pt modelId="{1CB11128-FBA0-48CD-A345-0ABB11560BE4}">
      <dgm:prSet phldrT="[Text]" custT="1"/>
      <dgm:spPr/>
      <dgm:t>
        <a:bodyPr/>
        <a:lstStyle/>
        <a:p>
          <a:r>
            <a:rPr lang="en-US" sz="1800" dirty="0"/>
            <a:t>Apply for all possible scholarships</a:t>
          </a:r>
        </a:p>
      </dgm:t>
    </dgm:pt>
    <dgm:pt modelId="{43D14902-8A67-4496-9220-20FA4393B361}" type="parTrans" cxnId="{3577B527-DB46-4A74-898E-69221CB97381}">
      <dgm:prSet/>
      <dgm:spPr/>
      <dgm:t>
        <a:bodyPr/>
        <a:lstStyle/>
        <a:p>
          <a:endParaRPr lang="en-US"/>
        </a:p>
      </dgm:t>
    </dgm:pt>
    <dgm:pt modelId="{5CA0F0B3-B3A0-424E-A3AD-66DD9BE80E0F}" type="sibTrans" cxnId="{3577B527-DB46-4A74-898E-69221CB97381}">
      <dgm:prSet/>
      <dgm:spPr/>
      <dgm:t>
        <a:bodyPr/>
        <a:lstStyle/>
        <a:p>
          <a:endParaRPr lang="en-US"/>
        </a:p>
      </dgm:t>
    </dgm:pt>
    <dgm:pt modelId="{40618000-6871-4612-A7CA-243CD22C5829}">
      <dgm:prSet phldrT="[Text]" custT="1"/>
      <dgm:spPr/>
      <dgm:t>
        <a:bodyPr/>
        <a:lstStyle/>
        <a:p>
          <a:r>
            <a:rPr lang="en-US" sz="1800" dirty="0"/>
            <a:t>Apply for Need Based Aid (FAFSA)</a:t>
          </a:r>
        </a:p>
      </dgm:t>
    </dgm:pt>
    <dgm:pt modelId="{B941EC00-A8E9-48F6-B77F-5B5B6E345F8D}" type="parTrans" cxnId="{9227EF98-0B86-41D7-9CE8-011FB2FCF626}">
      <dgm:prSet/>
      <dgm:spPr/>
      <dgm:t>
        <a:bodyPr/>
        <a:lstStyle/>
        <a:p>
          <a:endParaRPr lang="en-US"/>
        </a:p>
      </dgm:t>
    </dgm:pt>
    <dgm:pt modelId="{5ADE8EBF-1B55-445E-96C6-01E16B8AAFBE}" type="sibTrans" cxnId="{9227EF98-0B86-41D7-9CE8-011FB2FCF626}">
      <dgm:prSet/>
      <dgm:spPr/>
      <dgm:t>
        <a:bodyPr/>
        <a:lstStyle/>
        <a:p>
          <a:endParaRPr lang="en-US"/>
        </a:p>
      </dgm:t>
    </dgm:pt>
    <dgm:pt modelId="{DF28FE80-EF21-4739-9D8C-F8C15EEED2BB}">
      <dgm:prSet phldrT="[Text]" custT="1"/>
      <dgm:spPr/>
      <dgm:t>
        <a:bodyPr/>
        <a:lstStyle/>
        <a:p>
          <a:r>
            <a:rPr lang="en-US" sz="1800" dirty="0"/>
            <a:t>Visit Colleges you applied to</a:t>
          </a:r>
        </a:p>
      </dgm:t>
    </dgm:pt>
    <dgm:pt modelId="{715245B4-EBA4-4F08-A9D4-95AE4FBD3566}" type="parTrans" cxnId="{F63FC9BF-5C95-47A1-AA2A-29AF9B476403}">
      <dgm:prSet/>
      <dgm:spPr/>
      <dgm:t>
        <a:bodyPr/>
        <a:lstStyle/>
        <a:p>
          <a:endParaRPr lang="en-US"/>
        </a:p>
      </dgm:t>
    </dgm:pt>
    <dgm:pt modelId="{F0FFC3D8-517E-4C3E-88B5-59C34621A739}" type="sibTrans" cxnId="{F63FC9BF-5C95-47A1-AA2A-29AF9B476403}">
      <dgm:prSet/>
      <dgm:spPr/>
      <dgm:t>
        <a:bodyPr/>
        <a:lstStyle/>
        <a:p>
          <a:endParaRPr lang="en-US"/>
        </a:p>
      </dgm:t>
    </dgm:pt>
    <dgm:pt modelId="{5ABD2D24-7C50-4A48-8AF9-230065662624}">
      <dgm:prSet phldrT="[Text]" custT="1"/>
      <dgm:spPr/>
      <dgm:t>
        <a:bodyPr/>
        <a:lstStyle/>
        <a:p>
          <a:r>
            <a:rPr lang="en-US" sz="1800" dirty="0"/>
            <a:t>National Decision Day (May 1</a:t>
          </a:r>
          <a:r>
            <a:rPr lang="en-US" sz="1800" baseline="30000" dirty="0"/>
            <a:t>st</a:t>
          </a:r>
          <a:r>
            <a:rPr lang="en-US" sz="1800" dirty="0"/>
            <a:t>)</a:t>
          </a:r>
        </a:p>
      </dgm:t>
    </dgm:pt>
    <dgm:pt modelId="{2EEAA1D4-3B3D-4029-89E3-2D47CB810989}" type="parTrans" cxnId="{13D62297-B8D3-4895-AC7B-E8137B06EFEE}">
      <dgm:prSet/>
      <dgm:spPr/>
      <dgm:t>
        <a:bodyPr/>
        <a:lstStyle/>
        <a:p>
          <a:endParaRPr lang="en-US"/>
        </a:p>
      </dgm:t>
    </dgm:pt>
    <dgm:pt modelId="{BF4AEAB6-B62A-4C5E-85EB-52652665E4D8}" type="sibTrans" cxnId="{13D62297-B8D3-4895-AC7B-E8137B06EFEE}">
      <dgm:prSet/>
      <dgm:spPr/>
      <dgm:t>
        <a:bodyPr/>
        <a:lstStyle/>
        <a:p>
          <a:endParaRPr lang="en-US"/>
        </a:p>
      </dgm:t>
    </dgm:pt>
    <dgm:pt modelId="{ADAF0E52-5C55-48E3-992F-AA668888C86B}">
      <dgm:prSet phldrT="[Text]" custT="1"/>
      <dgm:spPr/>
      <dgm:t>
        <a:bodyPr/>
        <a:lstStyle/>
        <a:p>
          <a:r>
            <a:rPr lang="en-US" sz="1800" dirty="0"/>
            <a:t>Send in Final Transcript</a:t>
          </a:r>
        </a:p>
      </dgm:t>
    </dgm:pt>
    <dgm:pt modelId="{9285F0E7-3217-43B8-B594-93EF4D2BF08B}" type="parTrans" cxnId="{583C52B8-E62D-42C3-B58C-DA8A796E76A9}">
      <dgm:prSet/>
      <dgm:spPr/>
      <dgm:t>
        <a:bodyPr/>
        <a:lstStyle/>
        <a:p>
          <a:endParaRPr lang="en-US"/>
        </a:p>
      </dgm:t>
    </dgm:pt>
    <dgm:pt modelId="{D7841B38-04C3-4664-A581-109B7A3F9612}" type="sibTrans" cxnId="{583C52B8-E62D-42C3-B58C-DA8A796E76A9}">
      <dgm:prSet/>
      <dgm:spPr/>
      <dgm:t>
        <a:bodyPr/>
        <a:lstStyle/>
        <a:p>
          <a:endParaRPr lang="en-US"/>
        </a:p>
      </dgm:t>
    </dgm:pt>
    <dgm:pt modelId="{FE6202D0-98C0-4019-A090-F2C9D0250F94}">
      <dgm:prSet phldrT="[Text]" custT="1"/>
      <dgm:spPr/>
      <dgm:t>
        <a:bodyPr/>
        <a:lstStyle/>
        <a:p>
          <a:r>
            <a:rPr lang="en-US" sz="1800" dirty="0"/>
            <a:t>Attend Orientation</a:t>
          </a:r>
        </a:p>
      </dgm:t>
    </dgm:pt>
    <dgm:pt modelId="{9B17D9CE-66AB-4276-AAF2-E20473DCDDC8}" type="parTrans" cxnId="{47383AF7-CF60-45DC-8BEF-BB39675F6D4F}">
      <dgm:prSet/>
      <dgm:spPr/>
      <dgm:t>
        <a:bodyPr/>
        <a:lstStyle/>
        <a:p>
          <a:endParaRPr lang="en-US"/>
        </a:p>
      </dgm:t>
    </dgm:pt>
    <dgm:pt modelId="{85646A00-280C-427F-AD52-E1C8C3CCDBBC}" type="sibTrans" cxnId="{47383AF7-CF60-45DC-8BEF-BB39675F6D4F}">
      <dgm:prSet/>
      <dgm:spPr/>
      <dgm:t>
        <a:bodyPr/>
        <a:lstStyle/>
        <a:p>
          <a:endParaRPr lang="en-US"/>
        </a:p>
      </dgm:t>
    </dgm:pt>
    <dgm:pt modelId="{2E84B1F1-DFBE-45EC-9B5A-130BFF1603D1}" type="pres">
      <dgm:prSet presAssocID="{0ACD3011-E3FB-4B2F-BAFE-F2D348020B37}" presName="Name0" presStyleCnt="0">
        <dgm:presLayoutVars>
          <dgm:dir/>
          <dgm:resizeHandles val="exact"/>
        </dgm:presLayoutVars>
      </dgm:prSet>
      <dgm:spPr/>
    </dgm:pt>
    <dgm:pt modelId="{5A176CF6-9310-43A5-AD3A-9C8C8DD6F6A3}" type="pres">
      <dgm:prSet presAssocID="{0ACD3011-E3FB-4B2F-BAFE-F2D348020B37}" presName="arrow" presStyleLbl="bgShp" presStyleIdx="0" presStyleCnt="1"/>
      <dgm:spPr/>
    </dgm:pt>
    <dgm:pt modelId="{68351F2D-7C05-47A9-A456-621611A50405}" type="pres">
      <dgm:prSet presAssocID="{0ACD3011-E3FB-4B2F-BAFE-F2D348020B37}" presName="points" presStyleCnt="0"/>
      <dgm:spPr/>
    </dgm:pt>
    <dgm:pt modelId="{B9D1C3A9-1C28-454F-9F36-B9A9E3B3289A}" type="pres">
      <dgm:prSet presAssocID="{1CB11128-FBA0-48CD-A345-0ABB11560BE4}" presName="compositeA" presStyleCnt="0"/>
      <dgm:spPr/>
    </dgm:pt>
    <dgm:pt modelId="{A356BC86-6BF6-4A18-8B09-D1B19CE53AE5}" type="pres">
      <dgm:prSet presAssocID="{1CB11128-FBA0-48CD-A345-0ABB11560BE4}" presName="textA" presStyleLbl="revTx" presStyleIdx="0" presStyleCnt="7" custScaleX="114300">
        <dgm:presLayoutVars>
          <dgm:bulletEnabled val="1"/>
        </dgm:presLayoutVars>
      </dgm:prSet>
      <dgm:spPr/>
    </dgm:pt>
    <dgm:pt modelId="{CDA436B1-E1D5-4BC3-9349-39CF1EB24E7A}" type="pres">
      <dgm:prSet presAssocID="{1CB11128-FBA0-48CD-A345-0ABB11560BE4}" presName="circleA" presStyleLbl="node1" presStyleIdx="0" presStyleCnt="7"/>
      <dgm:spPr/>
    </dgm:pt>
    <dgm:pt modelId="{D2B7543A-5764-40C6-9056-D6C8DE8C0CD4}" type="pres">
      <dgm:prSet presAssocID="{1CB11128-FBA0-48CD-A345-0ABB11560BE4}" presName="spaceA" presStyleCnt="0"/>
      <dgm:spPr/>
    </dgm:pt>
    <dgm:pt modelId="{A3DE3D1B-6EF8-4101-849E-8FEB9B64C3D8}" type="pres">
      <dgm:prSet presAssocID="{5CA0F0B3-B3A0-424E-A3AD-66DD9BE80E0F}" presName="space" presStyleCnt="0"/>
      <dgm:spPr/>
    </dgm:pt>
    <dgm:pt modelId="{F412BFCC-C9F3-4A0C-8DD2-83AD90FAB860}" type="pres">
      <dgm:prSet presAssocID="{40618000-6871-4612-A7CA-243CD22C5829}" presName="compositeB" presStyleCnt="0"/>
      <dgm:spPr/>
    </dgm:pt>
    <dgm:pt modelId="{BA00C5E4-5053-4020-9911-0E2EDA63A908}" type="pres">
      <dgm:prSet presAssocID="{40618000-6871-4612-A7CA-243CD22C5829}" presName="textB" presStyleLbl="revTx" presStyleIdx="1" presStyleCnt="7">
        <dgm:presLayoutVars>
          <dgm:bulletEnabled val="1"/>
        </dgm:presLayoutVars>
      </dgm:prSet>
      <dgm:spPr/>
    </dgm:pt>
    <dgm:pt modelId="{D78F2AEF-FB76-4EE9-89FF-5EBA0C52E81B}" type="pres">
      <dgm:prSet presAssocID="{40618000-6871-4612-A7CA-243CD22C5829}" presName="circleB" presStyleLbl="node1" presStyleIdx="1" presStyleCnt="7"/>
      <dgm:spPr/>
    </dgm:pt>
    <dgm:pt modelId="{B8308048-06EE-4E6C-BF56-52F4B3799D91}" type="pres">
      <dgm:prSet presAssocID="{40618000-6871-4612-A7CA-243CD22C5829}" presName="spaceB" presStyleCnt="0"/>
      <dgm:spPr/>
    </dgm:pt>
    <dgm:pt modelId="{B6B43282-391E-42AB-AB17-765E0CEA327E}" type="pres">
      <dgm:prSet presAssocID="{5ADE8EBF-1B55-445E-96C6-01E16B8AAFBE}" presName="space" presStyleCnt="0"/>
      <dgm:spPr/>
    </dgm:pt>
    <dgm:pt modelId="{95BD5D66-7EC1-44DD-A0C0-6346DC8999DA}" type="pres">
      <dgm:prSet presAssocID="{DF28FE80-EF21-4739-9D8C-F8C15EEED2BB}" presName="compositeA" presStyleCnt="0"/>
      <dgm:spPr/>
    </dgm:pt>
    <dgm:pt modelId="{18F68B0C-27B8-4EEA-AC04-407800AAD7C7}" type="pres">
      <dgm:prSet presAssocID="{DF28FE80-EF21-4739-9D8C-F8C15EEED2BB}" presName="textA" presStyleLbl="revTx" presStyleIdx="2" presStyleCnt="7">
        <dgm:presLayoutVars>
          <dgm:bulletEnabled val="1"/>
        </dgm:presLayoutVars>
      </dgm:prSet>
      <dgm:spPr/>
    </dgm:pt>
    <dgm:pt modelId="{49080202-9832-4017-A37A-CCA02BFAF0BD}" type="pres">
      <dgm:prSet presAssocID="{DF28FE80-EF21-4739-9D8C-F8C15EEED2BB}" presName="circleA" presStyleLbl="node1" presStyleIdx="2" presStyleCnt="7"/>
      <dgm:spPr/>
    </dgm:pt>
    <dgm:pt modelId="{79831A8E-1714-4199-8C90-645A85C2F601}" type="pres">
      <dgm:prSet presAssocID="{DF28FE80-EF21-4739-9D8C-F8C15EEED2BB}" presName="spaceA" presStyleCnt="0"/>
      <dgm:spPr/>
    </dgm:pt>
    <dgm:pt modelId="{871C9D4A-864E-47C6-8166-91A2E531FC77}" type="pres">
      <dgm:prSet presAssocID="{F0FFC3D8-517E-4C3E-88B5-59C34621A739}" presName="space" presStyleCnt="0"/>
      <dgm:spPr/>
    </dgm:pt>
    <dgm:pt modelId="{65998B6F-2D50-4E99-AFB9-101450EE48C9}" type="pres">
      <dgm:prSet presAssocID="{5ABD2D24-7C50-4A48-8AF9-230065662624}" presName="compositeB" presStyleCnt="0"/>
      <dgm:spPr/>
    </dgm:pt>
    <dgm:pt modelId="{5C94CDD0-BFFE-458C-991D-577B0791EF8D}" type="pres">
      <dgm:prSet presAssocID="{5ABD2D24-7C50-4A48-8AF9-230065662624}" presName="textB" presStyleLbl="revTx" presStyleIdx="3" presStyleCnt="7">
        <dgm:presLayoutVars>
          <dgm:bulletEnabled val="1"/>
        </dgm:presLayoutVars>
      </dgm:prSet>
      <dgm:spPr/>
    </dgm:pt>
    <dgm:pt modelId="{9EF3D101-F393-4BD1-BE5C-03014519556F}" type="pres">
      <dgm:prSet presAssocID="{5ABD2D24-7C50-4A48-8AF9-230065662624}" presName="circleB" presStyleLbl="node1" presStyleIdx="3" presStyleCnt="7"/>
      <dgm:spPr/>
    </dgm:pt>
    <dgm:pt modelId="{4A850BBF-382C-4B0C-9A94-8A824BA82A95}" type="pres">
      <dgm:prSet presAssocID="{5ABD2D24-7C50-4A48-8AF9-230065662624}" presName="spaceB" presStyleCnt="0"/>
      <dgm:spPr/>
    </dgm:pt>
    <dgm:pt modelId="{313E5149-3A54-4154-B649-0447C222A69F}" type="pres">
      <dgm:prSet presAssocID="{BF4AEAB6-B62A-4C5E-85EB-52652665E4D8}" presName="space" presStyleCnt="0"/>
      <dgm:spPr/>
    </dgm:pt>
    <dgm:pt modelId="{235B7BC9-2AEF-4FDA-AAC5-799DF5D2F194}" type="pres">
      <dgm:prSet presAssocID="{D04BCBDA-DCAB-4CD3-9759-1DA4179208AB}" presName="compositeA" presStyleCnt="0"/>
      <dgm:spPr/>
    </dgm:pt>
    <dgm:pt modelId="{3F79704F-847C-4DA2-8157-A3040BA5A1A8}" type="pres">
      <dgm:prSet presAssocID="{D04BCBDA-DCAB-4CD3-9759-1DA4179208AB}" presName="textA" presStyleLbl="revTx" presStyleIdx="4" presStyleCnt="7">
        <dgm:presLayoutVars>
          <dgm:bulletEnabled val="1"/>
        </dgm:presLayoutVars>
      </dgm:prSet>
      <dgm:spPr/>
    </dgm:pt>
    <dgm:pt modelId="{DC5DC2E9-6EF9-41DF-B132-BCF7DAF30EC0}" type="pres">
      <dgm:prSet presAssocID="{D04BCBDA-DCAB-4CD3-9759-1DA4179208AB}" presName="circleA" presStyleLbl="node1" presStyleIdx="4" presStyleCnt="7"/>
      <dgm:spPr/>
    </dgm:pt>
    <dgm:pt modelId="{3D465A91-AC46-48FA-A804-7C5BBAB9A2E9}" type="pres">
      <dgm:prSet presAssocID="{D04BCBDA-DCAB-4CD3-9759-1DA4179208AB}" presName="spaceA" presStyleCnt="0"/>
      <dgm:spPr/>
    </dgm:pt>
    <dgm:pt modelId="{0A2B3618-BDFC-4191-B172-05AA8395CE42}" type="pres">
      <dgm:prSet presAssocID="{CEAFD0F0-2183-45FF-877D-35FBB560175F}" presName="space" presStyleCnt="0"/>
      <dgm:spPr/>
    </dgm:pt>
    <dgm:pt modelId="{122E2605-C13A-4E6C-BF91-704C6FE1F841}" type="pres">
      <dgm:prSet presAssocID="{ADAF0E52-5C55-48E3-992F-AA668888C86B}" presName="compositeB" presStyleCnt="0"/>
      <dgm:spPr/>
    </dgm:pt>
    <dgm:pt modelId="{D6046FF9-7AF2-49FC-9F57-80396BCF7096}" type="pres">
      <dgm:prSet presAssocID="{ADAF0E52-5C55-48E3-992F-AA668888C86B}" presName="textB" presStyleLbl="revTx" presStyleIdx="5" presStyleCnt="7">
        <dgm:presLayoutVars>
          <dgm:bulletEnabled val="1"/>
        </dgm:presLayoutVars>
      </dgm:prSet>
      <dgm:spPr/>
    </dgm:pt>
    <dgm:pt modelId="{1482A63F-60CB-4692-8041-E76332605273}" type="pres">
      <dgm:prSet presAssocID="{ADAF0E52-5C55-48E3-992F-AA668888C86B}" presName="circleB" presStyleLbl="node1" presStyleIdx="5" presStyleCnt="7"/>
      <dgm:spPr/>
    </dgm:pt>
    <dgm:pt modelId="{CE72EC44-5B70-4ECA-A8ED-67B82D83BD4B}" type="pres">
      <dgm:prSet presAssocID="{ADAF0E52-5C55-48E3-992F-AA668888C86B}" presName="spaceB" presStyleCnt="0"/>
      <dgm:spPr/>
    </dgm:pt>
    <dgm:pt modelId="{86F9BB33-2F3F-46B8-8A2A-9DC08F638C99}" type="pres">
      <dgm:prSet presAssocID="{D7841B38-04C3-4664-A581-109B7A3F9612}" presName="space" presStyleCnt="0"/>
      <dgm:spPr/>
    </dgm:pt>
    <dgm:pt modelId="{57885206-3997-4A96-938E-4A9F3A39497D}" type="pres">
      <dgm:prSet presAssocID="{FE6202D0-98C0-4019-A090-F2C9D0250F94}" presName="compositeA" presStyleCnt="0"/>
      <dgm:spPr/>
    </dgm:pt>
    <dgm:pt modelId="{1F74758A-8137-49FA-8875-8F6FFF720959}" type="pres">
      <dgm:prSet presAssocID="{FE6202D0-98C0-4019-A090-F2C9D0250F94}" presName="textA" presStyleLbl="revTx" presStyleIdx="6" presStyleCnt="7">
        <dgm:presLayoutVars>
          <dgm:bulletEnabled val="1"/>
        </dgm:presLayoutVars>
      </dgm:prSet>
      <dgm:spPr/>
    </dgm:pt>
    <dgm:pt modelId="{A4547533-EA0D-4C36-864E-D4FAD42E7669}" type="pres">
      <dgm:prSet presAssocID="{FE6202D0-98C0-4019-A090-F2C9D0250F94}" presName="circleA" presStyleLbl="node1" presStyleIdx="6" presStyleCnt="7"/>
      <dgm:spPr/>
    </dgm:pt>
    <dgm:pt modelId="{FD5AD295-F977-4349-8C51-94C400C7EBFA}" type="pres">
      <dgm:prSet presAssocID="{FE6202D0-98C0-4019-A090-F2C9D0250F94}" presName="spaceA" presStyleCnt="0"/>
      <dgm:spPr/>
    </dgm:pt>
  </dgm:ptLst>
  <dgm:cxnLst>
    <dgm:cxn modelId="{85EEA624-56FA-4CC7-9760-810C0F8363F4}" type="presOf" srcId="{40618000-6871-4612-A7CA-243CD22C5829}" destId="{BA00C5E4-5053-4020-9911-0E2EDA63A908}" srcOrd="0" destOrd="0" presId="urn:microsoft.com/office/officeart/2005/8/layout/hProcess11"/>
    <dgm:cxn modelId="{3577B527-DB46-4A74-898E-69221CB97381}" srcId="{0ACD3011-E3FB-4B2F-BAFE-F2D348020B37}" destId="{1CB11128-FBA0-48CD-A345-0ABB11560BE4}" srcOrd="0" destOrd="0" parTransId="{43D14902-8A67-4496-9220-20FA4393B361}" sibTransId="{5CA0F0B3-B3A0-424E-A3AD-66DD9BE80E0F}"/>
    <dgm:cxn modelId="{6F901C31-3366-47AA-98A9-1C536C432D89}" type="presOf" srcId="{1CB11128-FBA0-48CD-A345-0ABB11560BE4}" destId="{A356BC86-6BF6-4A18-8B09-D1B19CE53AE5}" srcOrd="0" destOrd="0" presId="urn:microsoft.com/office/officeart/2005/8/layout/hProcess11"/>
    <dgm:cxn modelId="{71905764-7CC7-4AC7-AE15-87401C552E55}" type="presOf" srcId="{5ABD2D24-7C50-4A48-8AF9-230065662624}" destId="{5C94CDD0-BFFE-458C-991D-577B0791EF8D}" srcOrd="0" destOrd="0" presId="urn:microsoft.com/office/officeart/2005/8/layout/hProcess11"/>
    <dgm:cxn modelId="{A2101253-D83D-40E0-BBAE-973545E65252}" type="presOf" srcId="{FE6202D0-98C0-4019-A090-F2C9D0250F94}" destId="{1F74758A-8137-49FA-8875-8F6FFF720959}" srcOrd="0" destOrd="0" presId="urn:microsoft.com/office/officeart/2005/8/layout/hProcess11"/>
    <dgm:cxn modelId="{D2F2CC8F-FE42-4354-98A4-ED6BFAE04AA7}" type="presOf" srcId="{ADAF0E52-5C55-48E3-992F-AA668888C86B}" destId="{D6046FF9-7AF2-49FC-9F57-80396BCF7096}" srcOrd="0" destOrd="0" presId="urn:microsoft.com/office/officeart/2005/8/layout/hProcess11"/>
    <dgm:cxn modelId="{13D62297-B8D3-4895-AC7B-E8137B06EFEE}" srcId="{0ACD3011-E3FB-4B2F-BAFE-F2D348020B37}" destId="{5ABD2D24-7C50-4A48-8AF9-230065662624}" srcOrd="3" destOrd="0" parTransId="{2EEAA1D4-3B3D-4029-89E3-2D47CB810989}" sibTransId="{BF4AEAB6-B62A-4C5E-85EB-52652665E4D8}"/>
    <dgm:cxn modelId="{9227EF98-0B86-41D7-9CE8-011FB2FCF626}" srcId="{0ACD3011-E3FB-4B2F-BAFE-F2D348020B37}" destId="{40618000-6871-4612-A7CA-243CD22C5829}" srcOrd="1" destOrd="0" parTransId="{B941EC00-A8E9-48F6-B77F-5B5B6E345F8D}" sibTransId="{5ADE8EBF-1B55-445E-96C6-01E16B8AAFBE}"/>
    <dgm:cxn modelId="{50A2B5AF-8C8A-4CC8-9D58-CEB43305ABB6}" type="presOf" srcId="{DF28FE80-EF21-4739-9D8C-F8C15EEED2BB}" destId="{18F68B0C-27B8-4EEA-AC04-407800AAD7C7}" srcOrd="0" destOrd="0" presId="urn:microsoft.com/office/officeart/2005/8/layout/hProcess11"/>
    <dgm:cxn modelId="{583C52B8-E62D-42C3-B58C-DA8A796E76A9}" srcId="{0ACD3011-E3FB-4B2F-BAFE-F2D348020B37}" destId="{ADAF0E52-5C55-48E3-992F-AA668888C86B}" srcOrd="5" destOrd="0" parTransId="{9285F0E7-3217-43B8-B594-93EF4D2BF08B}" sibTransId="{D7841B38-04C3-4664-A581-109B7A3F9612}"/>
    <dgm:cxn modelId="{F63FC9BF-5C95-47A1-AA2A-29AF9B476403}" srcId="{0ACD3011-E3FB-4B2F-BAFE-F2D348020B37}" destId="{DF28FE80-EF21-4739-9D8C-F8C15EEED2BB}" srcOrd="2" destOrd="0" parTransId="{715245B4-EBA4-4F08-A9D4-95AE4FBD3566}" sibTransId="{F0FFC3D8-517E-4C3E-88B5-59C34621A739}"/>
    <dgm:cxn modelId="{7C3539CC-73AD-420A-8A5A-948686CFB0F0}" type="presOf" srcId="{D04BCBDA-DCAB-4CD3-9759-1DA4179208AB}" destId="{3F79704F-847C-4DA2-8157-A3040BA5A1A8}" srcOrd="0" destOrd="0" presId="urn:microsoft.com/office/officeart/2005/8/layout/hProcess11"/>
    <dgm:cxn modelId="{47383AF7-CF60-45DC-8BEF-BB39675F6D4F}" srcId="{0ACD3011-E3FB-4B2F-BAFE-F2D348020B37}" destId="{FE6202D0-98C0-4019-A090-F2C9D0250F94}" srcOrd="6" destOrd="0" parTransId="{9B17D9CE-66AB-4276-AAF2-E20473DCDDC8}" sibTransId="{85646A00-280C-427F-AD52-E1C8C3CCDBBC}"/>
    <dgm:cxn modelId="{F38618FD-CD9D-4C3D-A85C-C0CA4FC8A2BA}" type="presOf" srcId="{0ACD3011-E3FB-4B2F-BAFE-F2D348020B37}" destId="{2E84B1F1-DFBE-45EC-9B5A-130BFF1603D1}" srcOrd="0" destOrd="0" presId="urn:microsoft.com/office/officeart/2005/8/layout/hProcess11"/>
    <dgm:cxn modelId="{0DC8D7FF-AA04-4680-A2BE-BE95157E8CAB}" srcId="{0ACD3011-E3FB-4B2F-BAFE-F2D348020B37}" destId="{D04BCBDA-DCAB-4CD3-9759-1DA4179208AB}" srcOrd="4" destOrd="0" parTransId="{817713FE-89EB-4320-8AD5-BEEA29FFD0B9}" sibTransId="{CEAFD0F0-2183-45FF-877D-35FBB560175F}"/>
    <dgm:cxn modelId="{5D7AD878-28AC-40A3-BB9D-890FFFD06A39}" type="presParOf" srcId="{2E84B1F1-DFBE-45EC-9B5A-130BFF1603D1}" destId="{5A176CF6-9310-43A5-AD3A-9C8C8DD6F6A3}" srcOrd="0" destOrd="0" presId="urn:microsoft.com/office/officeart/2005/8/layout/hProcess11"/>
    <dgm:cxn modelId="{67EB2E1E-DF7B-404E-9B58-3D3A2A6ABCAF}" type="presParOf" srcId="{2E84B1F1-DFBE-45EC-9B5A-130BFF1603D1}" destId="{68351F2D-7C05-47A9-A456-621611A50405}" srcOrd="1" destOrd="0" presId="urn:microsoft.com/office/officeart/2005/8/layout/hProcess11"/>
    <dgm:cxn modelId="{4544DF44-1236-49FB-B491-0275C9DE7893}" type="presParOf" srcId="{68351F2D-7C05-47A9-A456-621611A50405}" destId="{B9D1C3A9-1C28-454F-9F36-B9A9E3B3289A}" srcOrd="0" destOrd="0" presId="urn:microsoft.com/office/officeart/2005/8/layout/hProcess11"/>
    <dgm:cxn modelId="{2B71926B-5724-4811-9BFA-93FCE30533D8}" type="presParOf" srcId="{B9D1C3A9-1C28-454F-9F36-B9A9E3B3289A}" destId="{A356BC86-6BF6-4A18-8B09-D1B19CE53AE5}" srcOrd="0" destOrd="0" presId="urn:microsoft.com/office/officeart/2005/8/layout/hProcess11"/>
    <dgm:cxn modelId="{715BFD47-5220-4759-999E-973C5867F175}" type="presParOf" srcId="{B9D1C3A9-1C28-454F-9F36-B9A9E3B3289A}" destId="{CDA436B1-E1D5-4BC3-9349-39CF1EB24E7A}" srcOrd="1" destOrd="0" presId="urn:microsoft.com/office/officeart/2005/8/layout/hProcess11"/>
    <dgm:cxn modelId="{0081ACFD-4F42-464A-A00F-49A858EA343E}" type="presParOf" srcId="{B9D1C3A9-1C28-454F-9F36-B9A9E3B3289A}" destId="{D2B7543A-5764-40C6-9056-D6C8DE8C0CD4}" srcOrd="2" destOrd="0" presId="urn:microsoft.com/office/officeart/2005/8/layout/hProcess11"/>
    <dgm:cxn modelId="{020C4508-1490-4B06-A121-39702B8E4F2D}" type="presParOf" srcId="{68351F2D-7C05-47A9-A456-621611A50405}" destId="{A3DE3D1B-6EF8-4101-849E-8FEB9B64C3D8}" srcOrd="1" destOrd="0" presId="urn:microsoft.com/office/officeart/2005/8/layout/hProcess11"/>
    <dgm:cxn modelId="{F3AC500E-10AE-4CF9-92B0-8948EF7CFFA1}" type="presParOf" srcId="{68351F2D-7C05-47A9-A456-621611A50405}" destId="{F412BFCC-C9F3-4A0C-8DD2-83AD90FAB860}" srcOrd="2" destOrd="0" presId="urn:microsoft.com/office/officeart/2005/8/layout/hProcess11"/>
    <dgm:cxn modelId="{6DAE2C58-0B17-4F26-B8AC-8CB25B62F599}" type="presParOf" srcId="{F412BFCC-C9F3-4A0C-8DD2-83AD90FAB860}" destId="{BA00C5E4-5053-4020-9911-0E2EDA63A908}" srcOrd="0" destOrd="0" presId="urn:microsoft.com/office/officeart/2005/8/layout/hProcess11"/>
    <dgm:cxn modelId="{D9079C78-4365-4718-8BCB-7AB17B533470}" type="presParOf" srcId="{F412BFCC-C9F3-4A0C-8DD2-83AD90FAB860}" destId="{D78F2AEF-FB76-4EE9-89FF-5EBA0C52E81B}" srcOrd="1" destOrd="0" presId="urn:microsoft.com/office/officeart/2005/8/layout/hProcess11"/>
    <dgm:cxn modelId="{1F6F135E-2121-4D09-A07B-18F2EDD3233D}" type="presParOf" srcId="{F412BFCC-C9F3-4A0C-8DD2-83AD90FAB860}" destId="{B8308048-06EE-4E6C-BF56-52F4B3799D91}" srcOrd="2" destOrd="0" presId="urn:microsoft.com/office/officeart/2005/8/layout/hProcess11"/>
    <dgm:cxn modelId="{26BE45F9-244D-47AF-9439-642D3209EA04}" type="presParOf" srcId="{68351F2D-7C05-47A9-A456-621611A50405}" destId="{B6B43282-391E-42AB-AB17-765E0CEA327E}" srcOrd="3" destOrd="0" presId="urn:microsoft.com/office/officeart/2005/8/layout/hProcess11"/>
    <dgm:cxn modelId="{4198A28B-D912-4B03-B309-09590663BAAE}" type="presParOf" srcId="{68351F2D-7C05-47A9-A456-621611A50405}" destId="{95BD5D66-7EC1-44DD-A0C0-6346DC8999DA}" srcOrd="4" destOrd="0" presId="urn:microsoft.com/office/officeart/2005/8/layout/hProcess11"/>
    <dgm:cxn modelId="{55F6D8CC-02E4-4F4F-A62F-804BAD83C776}" type="presParOf" srcId="{95BD5D66-7EC1-44DD-A0C0-6346DC8999DA}" destId="{18F68B0C-27B8-4EEA-AC04-407800AAD7C7}" srcOrd="0" destOrd="0" presId="urn:microsoft.com/office/officeart/2005/8/layout/hProcess11"/>
    <dgm:cxn modelId="{CA8219C7-8092-4F7F-B77B-9A0DB917579C}" type="presParOf" srcId="{95BD5D66-7EC1-44DD-A0C0-6346DC8999DA}" destId="{49080202-9832-4017-A37A-CCA02BFAF0BD}" srcOrd="1" destOrd="0" presId="urn:microsoft.com/office/officeart/2005/8/layout/hProcess11"/>
    <dgm:cxn modelId="{7B72653D-D086-43AC-BF1A-933941768306}" type="presParOf" srcId="{95BD5D66-7EC1-44DD-A0C0-6346DC8999DA}" destId="{79831A8E-1714-4199-8C90-645A85C2F601}" srcOrd="2" destOrd="0" presId="urn:microsoft.com/office/officeart/2005/8/layout/hProcess11"/>
    <dgm:cxn modelId="{51A33C4B-F379-4EAB-A731-B03103A518E9}" type="presParOf" srcId="{68351F2D-7C05-47A9-A456-621611A50405}" destId="{871C9D4A-864E-47C6-8166-91A2E531FC77}" srcOrd="5" destOrd="0" presId="urn:microsoft.com/office/officeart/2005/8/layout/hProcess11"/>
    <dgm:cxn modelId="{872770C8-733E-4311-8819-716FDBD86516}" type="presParOf" srcId="{68351F2D-7C05-47A9-A456-621611A50405}" destId="{65998B6F-2D50-4E99-AFB9-101450EE48C9}" srcOrd="6" destOrd="0" presId="urn:microsoft.com/office/officeart/2005/8/layout/hProcess11"/>
    <dgm:cxn modelId="{F246A0D1-919D-4EAE-AB51-03C5309969A0}" type="presParOf" srcId="{65998B6F-2D50-4E99-AFB9-101450EE48C9}" destId="{5C94CDD0-BFFE-458C-991D-577B0791EF8D}" srcOrd="0" destOrd="0" presId="urn:microsoft.com/office/officeart/2005/8/layout/hProcess11"/>
    <dgm:cxn modelId="{90325DA2-AD18-4768-8CF4-863F3E0F5A46}" type="presParOf" srcId="{65998B6F-2D50-4E99-AFB9-101450EE48C9}" destId="{9EF3D101-F393-4BD1-BE5C-03014519556F}" srcOrd="1" destOrd="0" presId="urn:microsoft.com/office/officeart/2005/8/layout/hProcess11"/>
    <dgm:cxn modelId="{9A216548-48FA-47D1-B7B3-4F4541A9E165}" type="presParOf" srcId="{65998B6F-2D50-4E99-AFB9-101450EE48C9}" destId="{4A850BBF-382C-4B0C-9A94-8A824BA82A95}" srcOrd="2" destOrd="0" presId="urn:microsoft.com/office/officeart/2005/8/layout/hProcess11"/>
    <dgm:cxn modelId="{3B712B0A-3666-4D14-BDE8-41E1203C698D}" type="presParOf" srcId="{68351F2D-7C05-47A9-A456-621611A50405}" destId="{313E5149-3A54-4154-B649-0447C222A69F}" srcOrd="7" destOrd="0" presId="urn:microsoft.com/office/officeart/2005/8/layout/hProcess11"/>
    <dgm:cxn modelId="{68CBBFC3-4682-4B3B-A0B2-33865AC182EA}" type="presParOf" srcId="{68351F2D-7C05-47A9-A456-621611A50405}" destId="{235B7BC9-2AEF-4FDA-AAC5-799DF5D2F194}" srcOrd="8" destOrd="0" presId="urn:microsoft.com/office/officeart/2005/8/layout/hProcess11"/>
    <dgm:cxn modelId="{E30E9E02-3AB6-4900-ABD3-7BB477373071}" type="presParOf" srcId="{235B7BC9-2AEF-4FDA-AAC5-799DF5D2F194}" destId="{3F79704F-847C-4DA2-8157-A3040BA5A1A8}" srcOrd="0" destOrd="0" presId="urn:microsoft.com/office/officeart/2005/8/layout/hProcess11"/>
    <dgm:cxn modelId="{503076CE-4F00-4E37-8041-E45E2D816525}" type="presParOf" srcId="{235B7BC9-2AEF-4FDA-AAC5-799DF5D2F194}" destId="{DC5DC2E9-6EF9-41DF-B132-BCF7DAF30EC0}" srcOrd="1" destOrd="0" presId="urn:microsoft.com/office/officeart/2005/8/layout/hProcess11"/>
    <dgm:cxn modelId="{159CCD07-3106-4306-8AB7-FCC08DAF1F8F}" type="presParOf" srcId="{235B7BC9-2AEF-4FDA-AAC5-799DF5D2F194}" destId="{3D465A91-AC46-48FA-A804-7C5BBAB9A2E9}" srcOrd="2" destOrd="0" presId="urn:microsoft.com/office/officeart/2005/8/layout/hProcess11"/>
    <dgm:cxn modelId="{FE44218E-7EFD-4720-B224-3AA5DDEFFD79}" type="presParOf" srcId="{68351F2D-7C05-47A9-A456-621611A50405}" destId="{0A2B3618-BDFC-4191-B172-05AA8395CE42}" srcOrd="9" destOrd="0" presId="urn:microsoft.com/office/officeart/2005/8/layout/hProcess11"/>
    <dgm:cxn modelId="{9F071775-45C8-40C1-94D0-4BE979105F00}" type="presParOf" srcId="{68351F2D-7C05-47A9-A456-621611A50405}" destId="{122E2605-C13A-4E6C-BF91-704C6FE1F841}" srcOrd="10" destOrd="0" presId="urn:microsoft.com/office/officeart/2005/8/layout/hProcess11"/>
    <dgm:cxn modelId="{B187AF1E-5BD8-41AD-9EE6-EA94CFE6D553}" type="presParOf" srcId="{122E2605-C13A-4E6C-BF91-704C6FE1F841}" destId="{D6046FF9-7AF2-49FC-9F57-80396BCF7096}" srcOrd="0" destOrd="0" presId="urn:microsoft.com/office/officeart/2005/8/layout/hProcess11"/>
    <dgm:cxn modelId="{F1A77035-62F1-4866-9F54-6AEB7ED8EE8E}" type="presParOf" srcId="{122E2605-C13A-4E6C-BF91-704C6FE1F841}" destId="{1482A63F-60CB-4692-8041-E76332605273}" srcOrd="1" destOrd="0" presId="urn:microsoft.com/office/officeart/2005/8/layout/hProcess11"/>
    <dgm:cxn modelId="{FB2EF2D6-6E51-41BA-91B7-E0D6E1887462}" type="presParOf" srcId="{122E2605-C13A-4E6C-BF91-704C6FE1F841}" destId="{CE72EC44-5B70-4ECA-A8ED-67B82D83BD4B}" srcOrd="2" destOrd="0" presId="urn:microsoft.com/office/officeart/2005/8/layout/hProcess11"/>
    <dgm:cxn modelId="{5F09E41F-044A-4D0C-8F20-6F2799CCCAFB}" type="presParOf" srcId="{68351F2D-7C05-47A9-A456-621611A50405}" destId="{86F9BB33-2F3F-46B8-8A2A-9DC08F638C99}" srcOrd="11" destOrd="0" presId="urn:microsoft.com/office/officeart/2005/8/layout/hProcess11"/>
    <dgm:cxn modelId="{F4FC9DA7-EDFB-415F-B2CE-EBEB1D38B743}" type="presParOf" srcId="{68351F2D-7C05-47A9-A456-621611A50405}" destId="{57885206-3997-4A96-938E-4A9F3A39497D}" srcOrd="12" destOrd="0" presId="urn:microsoft.com/office/officeart/2005/8/layout/hProcess11"/>
    <dgm:cxn modelId="{C9C5C1BC-CC96-4E0D-994A-500376AA1536}" type="presParOf" srcId="{57885206-3997-4A96-938E-4A9F3A39497D}" destId="{1F74758A-8137-49FA-8875-8F6FFF720959}" srcOrd="0" destOrd="0" presId="urn:microsoft.com/office/officeart/2005/8/layout/hProcess11"/>
    <dgm:cxn modelId="{11DC6935-174F-4B24-8193-CB49D162D640}" type="presParOf" srcId="{57885206-3997-4A96-938E-4A9F3A39497D}" destId="{A4547533-EA0D-4C36-864E-D4FAD42E7669}" srcOrd="1" destOrd="0" presId="urn:microsoft.com/office/officeart/2005/8/layout/hProcess11"/>
    <dgm:cxn modelId="{4EE52CB3-84DF-44C9-A5A7-AD83D31F3714}" type="presParOf" srcId="{57885206-3997-4A96-938E-4A9F3A39497D}" destId="{FD5AD295-F977-4349-8C51-94C400C7EBF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9250586-4CAE-4A2C-9789-8C04549FEB49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3A0750-2743-451E-821C-2B897C1C72C2}">
      <dgm:prSet custT="1"/>
      <dgm:spPr/>
      <dgm:t>
        <a:bodyPr/>
        <a:lstStyle/>
        <a:p>
          <a:r>
            <a:rPr lang="en-US" sz="1800" b="1" dirty="0"/>
            <a:t>Join college mailing lists, remove yourself as you narrow your choices.</a:t>
          </a:r>
        </a:p>
      </dgm:t>
    </dgm:pt>
    <dgm:pt modelId="{33E3F29B-0E59-4A93-A0E7-4A3FE86A1173}" type="parTrans" cxnId="{FD550268-621A-479B-B14A-C077B91D4186}">
      <dgm:prSet/>
      <dgm:spPr/>
      <dgm:t>
        <a:bodyPr/>
        <a:lstStyle/>
        <a:p>
          <a:endParaRPr lang="en-US"/>
        </a:p>
      </dgm:t>
    </dgm:pt>
    <dgm:pt modelId="{00E24ED0-C5D5-483C-BE3D-438B82E6E785}" type="sibTrans" cxnId="{FD550268-621A-479B-B14A-C077B91D4186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FF96CBB4-9349-4C5A-B525-E9951F1EA9BE}">
      <dgm:prSet custT="1"/>
      <dgm:spPr/>
      <dgm:t>
        <a:bodyPr/>
        <a:lstStyle/>
        <a:p>
          <a:r>
            <a:rPr lang="en-US" sz="1800" b="1" dirty="0"/>
            <a:t>Schedule a visit to campus to learn more or explore virtual visits. See for yourself!</a:t>
          </a:r>
        </a:p>
      </dgm:t>
    </dgm:pt>
    <dgm:pt modelId="{33EF05B1-1471-411C-BDDB-EBB9234CC47C}" type="parTrans" cxnId="{61255AB5-A557-4CDA-8F87-70DB2E5CF261}">
      <dgm:prSet/>
      <dgm:spPr/>
      <dgm:t>
        <a:bodyPr/>
        <a:lstStyle/>
        <a:p>
          <a:endParaRPr lang="en-US"/>
        </a:p>
      </dgm:t>
    </dgm:pt>
    <dgm:pt modelId="{BC3EB103-2C99-4987-9070-6745AB46857F}" type="sibTrans" cxnId="{61255AB5-A557-4CDA-8F87-70DB2E5CF261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4639D1B8-81A9-4364-8EC7-E9ED94F51B4C}">
      <dgm:prSet custT="1"/>
      <dgm:spPr/>
      <dgm:t>
        <a:bodyPr/>
        <a:lstStyle/>
        <a:p>
          <a:r>
            <a:rPr lang="en-US" sz="1800" b="1" dirty="0"/>
            <a:t>Connect with admissions counselors at schools that interest you.</a:t>
          </a:r>
        </a:p>
      </dgm:t>
    </dgm:pt>
    <dgm:pt modelId="{07F9143A-2D8F-4972-ADF4-2D7D18C13327}" type="parTrans" cxnId="{7C8B9BC6-FC7A-4CBF-994E-25874F0D1EF8}">
      <dgm:prSet/>
      <dgm:spPr/>
      <dgm:t>
        <a:bodyPr/>
        <a:lstStyle/>
        <a:p>
          <a:endParaRPr lang="en-US"/>
        </a:p>
      </dgm:t>
    </dgm:pt>
    <dgm:pt modelId="{DDB83656-95B1-47BB-93E4-0D6E146E1569}" type="sibTrans" cxnId="{7C8B9BC6-FC7A-4CBF-994E-25874F0D1EF8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E485F755-2EB0-42A2-B07C-A9BF430C53DA}">
      <dgm:prSet custT="1"/>
      <dgm:spPr/>
      <dgm:t>
        <a:bodyPr/>
        <a:lstStyle/>
        <a:p>
          <a:r>
            <a:rPr lang="en-US" sz="1800" b="1" dirty="0"/>
            <a:t>Schedule a meeting with your high school counselor to talk about your college options.</a:t>
          </a:r>
        </a:p>
      </dgm:t>
    </dgm:pt>
    <dgm:pt modelId="{94A9EF5A-53CB-4D00-93F8-CFA3E14474CF}" type="parTrans" cxnId="{C9DC19C3-A061-4122-9A76-0DCAB2B345FF}">
      <dgm:prSet/>
      <dgm:spPr/>
      <dgm:t>
        <a:bodyPr/>
        <a:lstStyle/>
        <a:p>
          <a:endParaRPr lang="en-US"/>
        </a:p>
      </dgm:t>
    </dgm:pt>
    <dgm:pt modelId="{8380D6B5-1708-43B3-B1B6-A4E919F4FDAD}" type="sibTrans" cxnId="{C9DC19C3-A061-4122-9A76-0DCAB2B345FF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714DF42F-7173-4DA3-AE75-12E3E83E0DE6}">
      <dgm:prSet custT="1"/>
      <dgm:spPr/>
      <dgm:t>
        <a:bodyPr/>
        <a:lstStyle/>
        <a:p>
          <a:r>
            <a:rPr lang="en-US" sz="1800" b="1" dirty="0"/>
            <a:t>Challenge yourself, appropriately and academically.</a:t>
          </a:r>
        </a:p>
      </dgm:t>
    </dgm:pt>
    <dgm:pt modelId="{ACBF38F0-29DB-427E-BF8F-AD5DB5C5411B}" type="parTrans" cxnId="{119E13BB-6CED-47BF-9B36-063A6EE176EB}">
      <dgm:prSet/>
      <dgm:spPr/>
      <dgm:t>
        <a:bodyPr/>
        <a:lstStyle/>
        <a:p>
          <a:endParaRPr lang="en-US"/>
        </a:p>
      </dgm:t>
    </dgm:pt>
    <dgm:pt modelId="{F31BC7E1-62A5-4845-AEA9-6977062EED1B}" type="sibTrans" cxnId="{119E13BB-6CED-47BF-9B36-063A6EE176EB}">
      <dgm:prSet phldrT="05" phldr="0"/>
      <dgm:spPr/>
      <dgm:t>
        <a:bodyPr/>
        <a:lstStyle/>
        <a:p>
          <a:r>
            <a:rPr lang="en-US"/>
            <a:t>05</a:t>
          </a:r>
          <a:endParaRPr lang="en-US" dirty="0"/>
        </a:p>
      </dgm:t>
    </dgm:pt>
    <dgm:pt modelId="{F25B2592-DA59-4E2D-A0DD-A73F568383AD}">
      <dgm:prSet/>
      <dgm:spPr/>
      <dgm:t>
        <a:bodyPr/>
        <a:lstStyle/>
        <a:p>
          <a:r>
            <a:rPr lang="en-US" b="1" dirty="0"/>
            <a:t>Join new clubs, organizations or community service efforts.</a:t>
          </a:r>
        </a:p>
      </dgm:t>
    </dgm:pt>
    <dgm:pt modelId="{BD76CDE2-B9EA-4188-BECD-CC9E38751B96}" type="parTrans" cxnId="{FB2AE981-5E58-4EA5-9F41-0CDBB6DAC861}">
      <dgm:prSet/>
      <dgm:spPr/>
      <dgm:t>
        <a:bodyPr/>
        <a:lstStyle/>
        <a:p>
          <a:endParaRPr lang="en-US"/>
        </a:p>
      </dgm:t>
    </dgm:pt>
    <dgm:pt modelId="{D2BB2293-2B96-48BE-A0FA-412E97C610DA}" type="sibTrans" cxnId="{FB2AE981-5E58-4EA5-9F41-0CDBB6DAC861}">
      <dgm:prSet phldrT="06" phldr="0"/>
      <dgm:spPr/>
      <dgm:t>
        <a:bodyPr/>
        <a:lstStyle/>
        <a:p>
          <a:r>
            <a:rPr lang="en-US"/>
            <a:t>06</a:t>
          </a:r>
        </a:p>
      </dgm:t>
    </dgm:pt>
    <dgm:pt modelId="{B40E5AA4-81C5-4187-A564-9A35B1887FC4}" type="pres">
      <dgm:prSet presAssocID="{E9250586-4CAE-4A2C-9789-8C04549FEB49}" presName="Name0" presStyleCnt="0">
        <dgm:presLayoutVars>
          <dgm:animLvl val="lvl"/>
          <dgm:resizeHandles val="exact"/>
        </dgm:presLayoutVars>
      </dgm:prSet>
      <dgm:spPr/>
    </dgm:pt>
    <dgm:pt modelId="{578852C0-669C-48A9-AFE7-588BB3B120D1}" type="pres">
      <dgm:prSet presAssocID="{273A0750-2743-451E-821C-2B897C1C72C2}" presName="compositeNode" presStyleCnt="0">
        <dgm:presLayoutVars>
          <dgm:bulletEnabled val="1"/>
        </dgm:presLayoutVars>
      </dgm:prSet>
      <dgm:spPr/>
    </dgm:pt>
    <dgm:pt modelId="{42313372-EA08-495D-A70A-DAB401FEAC08}" type="pres">
      <dgm:prSet presAssocID="{273A0750-2743-451E-821C-2B897C1C72C2}" presName="bgRect" presStyleLbl="alignNode1" presStyleIdx="0" presStyleCnt="6" custScaleX="99004" custScaleY="163092"/>
      <dgm:spPr/>
    </dgm:pt>
    <dgm:pt modelId="{FC26B7C3-76B8-4E5E-859E-C5D48240403F}" type="pres">
      <dgm:prSet presAssocID="{00E24ED0-C5D5-483C-BE3D-438B82E6E785}" presName="sibTransNodeRect" presStyleLbl="alignNode1" presStyleIdx="0" presStyleCnt="6">
        <dgm:presLayoutVars>
          <dgm:chMax val="0"/>
          <dgm:bulletEnabled val="1"/>
        </dgm:presLayoutVars>
      </dgm:prSet>
      <dgm:spPr/>
    </dgm:pt>
    <dgm:pt modelId="{2DA1B8FC-99A0-4996-BC45-A7E49BED23AE}" type="pres">
      <dgm:prSet presAssocID="{273A0750-2743-451E-821C-2B897C1C72C2}" presName="nodeRect" presStyleLbl="alignNode1" presStyleIdx="0" presStyleCnt="6">
        <dgm:presLayoutVars>
          <dgm:bulletEnabled val="1"/>
        </dgm:presLayoutVars>
      </dgm:prSet>
      <dgm:spPr/>
    </dgm:pt>
    <dgm:pt modelId="{CEEE600A-12D8-47FD-A060-4DD237AB003E}" type="pres">
      <dgm:prSet presAssocID="{00E24ED0-C5D5-483C-BE3D-438B82E6E785}" presName="sibTrans" presStyleCnt="0"/>
      <dgm:spPr/>
    </dgm:pt>
    <dgm:pt modelId="{CDF5F755-870D-43D5-9CB9-327C6DFEC20D}" type="pres">
      <dgm:prSet presAssocID="{FF96CBB4-9349-4C5A-B525-E9951F1EA9BE}" presName="compositeNode" presStyleCnt="0">
        <dgm:presLayoutVars>
          <dgm:bulletEnabled val="1"/>
        </dgm:presLayoutVars>
      </dgm:prSet>
      <dgm:spPr/>
    </dgm:pt>
    <dgm:pt modelId="{50DEC600-41EE-4FDC-8E71-3A7944DE4D92}" type="pres">
      <dgm:prSet presAssocID="{FF96CBB4-9349-4C5A-B525-E9951F1EA9BE}" presName="bgRect" presStyleLbl="alignNode1" presStyleIdx="1" presStyleCnt="6" custScaleX="99004" custScaleY="163092"/>
      <dgm:spPr/>
    </dgm:pt>
    <dgm:pt modelId="{78E3CB1A-E0FC-4CE8-89C4-3429090B1FF7}" type="pres">
      <dgm:prSet presAssocID="{BC3EB103-2C99-4987-9070-6745AB46857F}" presName="sibTransNodeRect" presStyleLbl="alignNode1" presStyleIdx="1" presStyleCnt="6">
        <dgm:presLayoutVars>
          <dgm:chMax val="0"/>
          <dgm:bulletEnabled val="1"/>
        </dgm:presLayoutVars>
      </dgm:prSet>
      <dgm:spPr/>
    </dgm:pt>
    <dgm:pt modelId="{E5DF6327-5076-43B1-A424-C45E407DB857}" type="pres">
      <dgm:prSet presAssocID="{FF96CBB4-9349-4C5A-B525-E9951F1EA9BE}" presName="nodeRect" presStyleLbl="alignNode1" presStyleIdx="1" presStyleCnt="6">
        <dgm:presLayoutVars>
          <dgm:bulletEnabled val="1"/>
        </dgm:presLayoutVars>
      </dgm:prSet>
      <dgm:spPr/>
    </dgm:pt>
    <dgm:pt modelId="{D2E6B67C-80D4-42D7-8AB8-F02FEF1647F2}" type="pres">
      <dgm:prSet presAssocID="{BC3EB103-2C99-4987-9070-6745AB46857F}" presName="sibTrans" presStyleCnt="0"/>
      <dgm:spPr/>
    </dgm:pt>
    <dgm:pt modelId="{C9116223-7911-4A0A-9D48-1284A1A028DF}" type="pres">
      <dgm:prSet presAssocID="{4639D1B8-81A9-4364-8EC7-E9ED94F51B4C}" presName="compositeNode" presStyleCnt="0">
        <dgm:presLayoutVars>
          <dgm:bulletEnabled val="1"/>
        </dgm:presLayoutVars>
      </dgm:prSet>
      <dgm:spPr/>
    </dgm:pt>
    <dgm:pt modelId="{7643AAE8-4B3B-4C91-9C4A-05129E051CBB}" type="pres">
      <dgm:prSet presAssocID="{4639D1B8-81A9-4364-8EC7-E9ED94F51B4C}" presName="bgRect" presStyleLbl="alignNode1" presStyleIdx="2" presStyleCnt="6" custScaleX="99004" custScaleY="163092"/>
      <dgm:spPr/>
    </dgm:pt>
    <dgm:pt modelId="{25888E6A-4723-4B77-A112-4855456C727C}" type="pres">
      <dgm:prSet presAssocID="{DDB83656-95B1-47BB-93E4-0D6E146E1569}" presName="sibTransNodeRect" presStyleLbl="alignNode1" presStyleIdx="2" presStyleCnt="6">
        <dgm:presLayoutVars>
          <dgm:chMax val="0"/>
          <dgm:bulletEnabled val="1"/>
        </dgm:presLayoutVars>
      </dgm:prSet>
      <dgm:spPr/>
    </dgm:pt>
    <dgm:pt modelId="{97D5EF04-24A1-4D58-B0A8-8F5948B7BDE3}" type="pres">
      <dgm:prSet presAssocID="{4639D1B8-81A9-4364-8EC7-E9ED94F51B4C}" presName="nodeRect" presStyleLbl="alignNode1" presStyleIdx="2" presStyleCnt="6">
        <dgm:presLayoutVars>
          <dgm:bulletEnabled val="1"/>
        </dgm:presLayoutVars>
      </dgm:prSet>
      <dgm:spPr/>
    </dgm:pt>
    <dgm:pt modelId="{CC044298-EA4C-4E81-ABE9-65E756AC9D7C}" type="pres">
      <dgm:prSet presAssocID="{DDB83656-95B1-47BB-93E4-0D6E146E1569}" presName="sibTrans" presStyleCnt="0"/>
      <dgm:spPr/>
    </dgm:pt>
    <dgm:pt modelId="{D3C723D3-A6FE-4B8E-AA2E-BFA2E7AC81AB}" type="pres">
      <dgm:prSet presAssocID="{E485F755-2EB0-42A2-B07C-A9BF430C53DA}" presName="compositeNode" presStyleCnt="0">
        <dgm:presLayoutVars>
          <dgm:bulletEnabled val="1"/>
        </dgm:presLayoutVars>
      </dgm:prSet>
      <dgm:spPr/>
    </dgm:pt>
    <dgm:pt modelId="{B92286CD-481D-4D5C-9171-7F398F0C5A5E}" type="pres">
      <dgm:prSet presAssocID="{E485F755-2EB0-42A2-B07C-A9BF430C53DA}" presName="bgRect" presStyleLbl="alignNode1" presStyleIdx="3" presStyleCnt="6" custScaleX="99004" custScaleY="163092"/>
      <dgm:spPr/>
    </dgm:pt>
    <dgm:pt modelId="{C477D3E0-CDF9-4B5A-9539-371F099CD9B4}" type="pres">
      <dgm:prSet presAssocID="{8380D6B5-1708-43B3-B1B6-A4E919F4FDAD}" presName="sibTransNodeRect" presStyleLbl="alignNode1" presStyleIdx="3" presStyleCnt="6">
        <dgm:presLayoutVars>
          <dgm:chMax val="0"/>
          <dgm:bulletEnabled val="1"/>
        </dgm:presLayoutVars>
      </dgm:prSet>
      <dgm:spPr/>
    </dgm:pt>
    <dgm:pt modelId="{32FD0BC0-7107-4CE0-807D-86F98077CD34}" type="pres">
      <dgm:prSet presAssocID="{E485F755-2EB0-42A2-B07C-A9BF430C53DA}" presName="nodeRect" presStyleLbl="alignNode1" presStyleIdx="3" presStyleCnt="6">
        <dgm:presLayoutVars>
          <dgm:bulletEnabled val="1"/>
        </dgm:presLayoutVars>
      </dgm:prSet>
      <dgm:spPr/>
    </dgm:pt>
    <dgm:pt modelId="{407A3507-761B-4B92-8A24-1CB168D84D05}" type="pres">
      <dgm:prSet presAssocID="{8380D6B5-1708-43B3-B1B6-A4E919F4FDAD}" presName="sibTrans" presStyleCnt="0"/>
      <dgm:spPr/>
    </dgm:pt>
    <dgm:pt modelId="{7046DBBF-84E7-4885-A0EC-42DD7DAB136E}" type="pres">
      <dgm:prSet presAssocID="{714DF42F-7173-4DA3-AE75-12E3E83E0DE6}" presName="compositeNode" presStyleCnt="0">
        <dgm:presLayoutVars>
          <dgm:bulletEnabled val="1"/>
        </dgm:presLayoutVars>
      </dgm:prSet>
      <dgm:spPr/>
    </dgm:pt>
    <dgm:pt modelId="{4F251D28-63FE-4DF7-8221-0F2E76CC7E8A}" type="pres">
      <dgm:prSet presAssocID="{714DF42F-7173-4DA3-AE75-12E3E83E0DE6}" presName="bgRect" presStyleLbl="alignNode1" presStyleIdx="4" presStyleCnt="6" custScaleX="99004" custScaleY="163092"/>
      <dgm:spPr/>
    </dgm:pt>
    <dgm:pt modelId="{99501B4B-1E9B-4144-B13E-3657A63863F9}" type="pres">
      <dgm:prSet presAssocID="{F31BC7E1-62A5-4845-AEA9-6977062EED1B}" presName="sibTransNodeRect" presStyleLbl="alignNode1" presStyleIdx="4" presStyleCnt="6">
        <dgm:presLayoutVars>
          <dgm:chMax val="0"/>
          <dgm:bulletEnabled val="1"/>
        </dgm:presLayoutVars>
      </dgm:prSet>
      <dgm:spPr/>
    </dgm:pt>
    <dgm:pt modelId="{D3580136-5A76-4190-8C13-C983E4D879AE}" type="pres">
      <dgm:prSet presAssocID="{714DF42F-7173-4DA3-AE75-12E3E83E0DE6}" presName="nodeRect" presStyleLbl="alignNode1" presStyleIdx="4" presStyleCnt="6">
        <dgm:presLayoutVars>
          <dgm:bulletEnabled val="1"/>
        </dgm:presLayoutVars>
      </dgm:prSet>
      <dgm:spPr/>
    </dgm:pt>
    <dgm:pt modelId="{91D43C6A-4174-49DB-B5ED-F2167AC98F27}" type="pres">
      <dgm:prSet presAssocID="{F31BC7E1-62A5-4845-AEA9-6977062EED1B}" presName="sibTrans" presStyleCnt="0"/>
      <dgm:spPr/>
    </dgm:pt>
    <dgm:pt modelId="{BE931586-9A7E-46EC-B87D-599DFBA15811}" type="pres">
      <dgm:prSet presAssocID="{F25B2592-DA59-4E2D-A0DD-A73F568383AD}" presName="compositeNode" presStyleCnt="0">
        <dgm:presLayoutVars>
          <dgm:bulletEnabled val="1"/>
        </dgm:presLayoutVars>
      </dgm:prSet>
      <dgm:spPr/>
    </dgm:pt>
    <dgm:pt modelId="{D5F619DA-6301-4EEE-B405-29A8EAD5136E}" type="pres">
      <dgm:prSet presAssocID="{F25B2592-DA59-4E2D-A0DD-A73F568383AD}" presName="bgRect" presStyleLbl="alignNode1" presStyleIdx="5" presStyleCnt="6" custScaleX="99004" custScaleY="163092"/>
      <dgm:spPr/>
    </dgm:pt>
    <dgm:pt modelId="{76138ADC-A188-4CFE-BA59-024BBCFDC36E}" type="pres">
      <dgm:prSet presAssocID="{D2BB2293-2B96-48BE-A0FA-412E97C610DA}" presName="sibTransNodeRect" presStyleLbl="alignNode1" presStyleIdx="5" presStyleCnt="6">
        <dgm:presLayoutVars>
          <dgm:chMax val="0"/>
          <dgm:bulletEnabled val="1"/>
        </dgm:presLayoutVars>
      </dgm:prSet>
      <dgm:spPr/>
    </dgm:pt>
    <dgm:pt modelId="{E111C132-E2AD-44CC-9241-3D26262662D7}" type="pres">
      <dgm:prSet presAssocID="{F25B2592-DA59-4E2D-A0DD-A73F568383AD}" presName="nodeRect" presStyleLbl="alignNode1" presStyleIdx="5" presStyleCnt="6">
        <dgm:presLayoutVars>
          <dgm:bulletEnabled val="1"/>
        </dgm:presLayoutVars>
      </dgm:prSet>
      <dgm:spPr/>
    </dgm:pt>
  </dgm:ptLst>
  <dgm:cxnLst>
    <dgm:cxn modelId="{C7BEC228-CC58-4ED5-8A8B-D3C6CF07706F}" type="presOf" srcId="{714DF42F-7173-4DA3-AE75-12E3E83E0DE6}" destId="{D3580136-5A76-4190-8C13-C983E4D879AE}" srcOrd="1" destOrd="0" presId="urn:microsoft.com/office/officeart/2016/7/layout/LinearBlockProcessNumbered"/>
    <dgm:cxn modelId="{5B91B42D-16C1-4A22-8AF7-400D57971003}" type="presOf" srcId="{8380D6B5-1708-43B3-B1B6-A4E919F4FDAD}" destId="{C477D3E0-CDF9-4B5A-9539-371F099CD9B4}" srcOrd="0" destOrd="0" presId="urn:microsoft.com/office/officeart/2016/7/layout/LinearBlockProcessNumbered"/>
    <dgm:cxn modelId="{CC8DB137-41B9-4046-8642-321E098996FF}" type="presOf" srcId="{273A0750-2743-451E-821C-2B897C1C72C2}" destId="{2DA1B8FC-99A0-4996-BC45-A7E49BED23AE}" srcOrd="1" destOrd="0" presId="urn:microsoft.com/office/officeart/2016/7/layout/LinearBlockProcessNumbered"/>
    <dgm:cxn modelId="{31C9703F-917E-4D26-9994-8363BFCA2F0C}" type="presOf" srcId="{FF96CBB4-9349-4C5A-B525-E9951F1EA9BE}" destId="{E5DF6327-5076-43B1-A424-C45E407DB857}" srcOrd="1" destOrd="0" presId="urn:microsoft.com/office/officeart/2016/7/layout/LinearBlockProcessNumbered"/>
    <dgm:cxn modelId="{FDE5DE5B-E8DA-4935-8FA8-11DE9DA305F6}" type="presOf" srcId="{FF96CBB4-9349-4C5A-B525-E9951F1EA9BE}" destId="{50DEC600-41EE-4FDC-8E71-3A7944DE4D92}" srcOrd="0" destOrd="0" presId="urn:microsoft.com/office/officeart/2016/7/layout/LinearBlockProcessNumbered"/>
    <dgm:cxn modelId="{03DA1246-E8ED-48B5-94E1-D67C6CA86FE3}" type="presOf" srcId="{00E24ED0-C5D5-483C-BE3D-438B82E6E785}" destId="{FC26B7C3-76B8-4E5E-859E-C5D48240403F}" srcOrd="0" destOrd="0" presId="urn:microsoft.com/office/officeart/2016/7/layout/LinearBlockProcessNumbered"/>
    <dgm:cxn modelId="{FD550268-621A-479B-B14A-C077B91D4186}" srcId="{E9250586-4CAE-4A2C-9789-8C04549FEB49}" destId="{273A0750-2743-451E-821C-2B897C1C72C2}" srcOrd="0" destOrd="0" parTransId="{33E3F29B-0E59-4A93-A0E7-4A3FE86A1173}" sibTransId="{00E24ED0-C5D5-483C-BE3D-438B82E6E785}"/>
    <dgm:cxn modelId="{C7FA876C-57BF-45C0-8FC9-33A639B1EE56}" type="presOf" srcId="{DDB83656-95B1-47BB-93E4-0D6E146E1569}" destId="{25888E6A-4723-4B77-A112-4855456C727C}" srcOrd="0" destOrd="0" presId="urn:microsoft.com/office/officeart/2016/7/layout/LinearBlockProcessNumbered"/>
    <dgm:cxn modelId="{4FF7ED6D-AC1B-4B7C-8ADB-D905DD856C06}" type="presOf" srcId="{D2BB2293-2B96-48BE-A0FA-412E97C610DA}" destId="{76138ADC-A188-4CFE-BA59-024BBCFDC36E}" srcOrd="0" destOrd="0" presId="urn:microsoft.com/office/officeart/2016/7/layout/LinearBlockProcessNumbered"/>
    <dgm:cxn modelId="{19459954-FDF5-4D4D-809B-78208C2809A7}" type="presOf" srcId="{E485F755-2EB0-42A2-B07C-A9BF430C53DA}" destId="{B92286CD-481D-4D5C-9171-7F398F0C5A5E}" srcOrd="0" destOrd="0" presId="urn:microsoft.com/office/officeart/2016/7/layout/LinearBlockProcessNumbered"/>
    <dgm:cxn modelId="{F79F8E55-A529-4C62-AEA2-8220F26ADBBF}" type="presOf" srcId="{BC3EB103-2C99-4987-9070-6745AB46857F}" destId="{78E3CB1A-E0FC-4CE8-89C4-3429090B1FF7}" srcOrd="0" destOrd="0" presId="urn:microsoft.com/office/officeart/2016/7/layout/LinearBlockProcessNumbered"/>
    <dgm:cxn modelId="{2B1BE37A-CAA9-4A3E-925E-DC8550628121}" type="presOf" srcId="{273A0750-2743-451E-821C-2B897C1C72C2}" destId="{42313372-EA08-495D-A70A-DAB401FEAC08}" srcOrd="0" destOrd="0" presId="urn:microsoft.com/office/officeart/2016/7/layout/LinearBlockProcessNumbered"/>
    <dgm:cxn modelId="{FB2AE981-5E58-4EA5-9F41-0CDBB6DAC861}" srcId="{E9250586-4CAE-4A2C-9789-8C04549FEB49}" destId="{F25B2592-DA59-4E2D-A0DD-A73F568383AD}" srcOrd="5" destOrd="0" parTransId="{BD76CDE2-B9EA-4188-BECD-CC9E38751B96}" sibTransId="{D2BB2293-2B96-48BE-A0FA-412E97C610DA}"/>
    <dgm:cxn modelId="{8BEF6D97-2D6A-462C-B801-07470ED45802}" type="presOf" srcId="{F25B2592-DA59-4E2D-A0DD-A73F568383AD}" destId="{D5F619DA-6301-4EEE-B405-29A8EAD5136E}" srcOrd="0" destOrd="0" presId="urn:microsoft.com/office/officeart/2016/7/layout/LinearBlockProcessNumbered"/>
    <dgm:cxn modelId="{9C099DA9-438E-45F8-B00B-4DDF55A39035}" type="presOf" srcId="{4639D1B8-81A9-4364-8EC7-E9ED94F51B4C}" destId="{7643AAE8-4B3B-4C91-9C4A-05129E051CBB}" srcOrd="0" destOrd="0" presId="urn:microsoft.com/office/officeart/2016/7/layout/LinearBlockProcessNumbered"/>
    <dgm:cxn modelId="{61255AB5-A557-4CDA-8F87-70DB2E5CF261}" srcId="{E9250586-4CAE-4A2C-9789-8C04549FEB49}" destId="{FF96CBB4-9349-4C5A-B525-E9951F1EA9BE}" srcOrd="1" destOrd="0" parTransId="{33EF05B1-1471-411C-BDDB-EBB9234CC47C}" sibTransId="{BC3EB103-2C99-4987-9070-6745AB46857F}"/>
    <dgm:cxn modelId="{119E13BB-6CED-47BF-9B36-063A6EE176EB}" srcId="{E9250586-4CAE-4A2C-9789-8C04549FEB49}" destId="{714DF42F-7173-4DA3-AE75-12E3E83E0DE6}" srcOrd="4" destOrd="0" parTransId="{ACBF38F0-29DB-427E-BF8F-AD5DB5C5411B}" sibTransId="{F31BC7E1-62A5-4845-AEA9-6977062EED1B}"/>
    <dgm:cxn modelId="{6A145DBF-3D29-4D78-9ED6-EEFD6FD24DEF}" type="presOf" srcId="{E9250586-4CAE-4A2C-9789-8C04549FEB49}" destId="{B40E5AA4-81C5-4187-A564-9A35B1887FC4}" srcOrd="0" destOrd="0" presId="urn:microsoft.com/office/officeart/2016/7/layout/LinearBlockProcessNumbered"/>
    <dgm:cxn modelId="{C9DC19C3-A061-4122-9A76-0DCAB2B345FF}" srcId="{E9250586-4CAE-4A2C-9789-8C04549FEB49}" destId="{E485F755-2EB0-42A2-B07C-A9BF430C53DA}" srcOrd="3" destOrd="0" parTransId="{94A9EF5A-53CB-4D00-93F8-CFA3E14474CF}" sibTransId="{8380D6B5-1708-43B3-B1B6-A4E919F4FDAD}"/>
    <dgm:cxn modelId="{572D0AC6-8583-4CE3-8D0A-1843E403A952}" type="presOf" srcId="{714DF42F-7173-4DA3-AE75-12E3E83E0DE6}" destId="{4F251D28-63FE-4DF7-8221-0F2E76CC7E8A}" srcOrd="0" destOrd="0" presId="urn:microsoft.com/office/officeart/2016/7/layout/LinearBlockProcessNumbered"/>
    <dgm:cxn modelId="{7C8B9BC6-FC7A-4CBF-994E-25874F0D1EF8}" srcId="{E9250586-4CAE-4A2C-9789-8C04549FEB49}" destId="{4639D1B8-81A9-4364-8EC7-E9ED94F51B4C}" srcOrd="2" destOrd="0" parTransId="{07F9143A-2D8F-4972-ADF4-2D7D18C13327}" sibTransId="{DDB83656-95B1-47BB-93E4-0D6E146E1569}"/>
    <dgm:cxn modelId="{8FA4B8E5-DD92-4E15-9A69-53C5B4118D6E}" type="presOf" srcId="{F25B2592-DA59-4E2D-A0DD-A73F568383AD}" destId="{E111C132-E2AD-44CC-9241-3D26262662D7}" srcOrd="1" destOrd="0" presId="urn:microsoft.com/office/officeart/2016/7/layout/LinearBlockProcessNumbered"/>
    <dgm:cxn modelId="{46FC8CE9-FDBB-4720-A24A-A3A760B55745}" type="presOf" srcId="{4639D1B8-81A9-4364-8EC7-E9ED94F51B4C}" destId="{97D5EF04-24A1-4D58-B0A8-8F5948B7BDE3}" srcOrd="1" destOrd="0" presId="urn:microsoft.com/office/officeart/2016/7/layout/LinearBlockProcessNumbered"/>
    <dgm:cxn modelId="{464E8BEF-41C6-49D2-B0E8-519689480C8A}" type="presOf" srcId="{F31BC7E1-62A5-4845-AEA9-6977062EED1B}" destId="{99501B4B-1E9B-4144-B13E-3657A63863F9}" srcOrd="0" destOrd="0" presId="urn:microsoft.com/office/officeart/2016/7/layout/LinearBlockProcessNumbered"/>
    <dgm:cxn modelId="{64EE4CFB-079F-499D-B408-3F2AB5FC2408}" type="presOf" srcId="{E485F755-2EB0-42A2-B07C-A9BF430C53DA}" destId="{32FD0BC0-7107-4CE0-807D-86F98077CD34}" srcOrd="1" destOrd="0" presId="urn:microsoft.com/office/officeart/2016/7/layout/LinearBlockProcessNumbered"/>
    <dgm:cxn modelId="{349EE473-4C97-449A-ACCA-131F9A128CEF}" type="presParOf" srcId="{B40E5AA4-81C5-4187-A564-9A35B1887FC4}" destId="{578852C0-669C-48A9-AFE7-588BB3B120D1}" srcOrd="0" destOrd="0" presId="urn:microsoft.com/office/officeart/2016/7/layout/LinearBlockProcessNumbered"/>
    <dgm:cxn modelId="{53E674EB-F325-465E-8D30-175B8E975D5D}" type="presParOf" srcId="{578852C0-669C-48A9-AFE7-588BB3B120D1}" destId="{42313372-EA08-495D-A70A-DAB401FEAC08}" srcOrd="0" destOrd="0" presId="urn:microsoft.com/office/officeart/2016/7/layout/LinearBlockProcessNumbered"/>
    <dgm:cxn modelId="{E75D3627-A04F-45D1-ACF4-AD1305E12380}" type="presParOf" srcId="{578852C0-669C-48A9-AFE7-588BB3B120D1}" destId="{FC26B7C3-76B8-4E5E-859E-C5D48240403F}" srcOrd="1" destOrd="0" presId="urn:microsoft.com/office/officeart/2016/7/layout/LinearBlockProcessNumbered"/>
    <dgm:cxn modelId="{D4EDFDC6-E478-437B-8C9D-F601A4FFB057}" type="presParOf" srcId="{578852C0-669C-48A9-AFE7-588BB3B120D1}" destId="{2DA1B8FC-99A0-4996-BC45-A7E49BED23AE}" srcOrd="2" destOrd="0" presId="urn:microsoft.com/office/officeart/2016/7/layout/LinearBlockProcessNumbered"/>
    <dgm:cxn modelId="{819B7A21-8157-4B23-80E0-31F7EC1C6225}" type="presParOf" srcId="{B40E5AA4-81C5-4187-A564-9A35B1887FC4}" destId="{CEEE600A-12D8-47FD-A060-4DD237AB003E}" srcOrd="1" destOrd="0" presId="urn:microsoft.com/office/officeart/2016/7/layout/LinearBlockProcessNumbered"/>
    <dgm:cxn modelId="{3F3BE984-EDE4-4D11-B7D7-FDF8EDFF646D}" type="presParOf" srcId="{B40E5AA4-81C5-4187-A564-9A35B1887FC4}" destId="{CDF5F755-870D-43D5-9CB9-327C6DFEC20D}" srcOrd="2" destOrd="0" presId="urn:microsoft.com/office/officeart/2016/7/layout/LinearBlockProcessNumbered"/>
    <dgm:cxn modelId="{9689DF33-4BD6-46E4-A61C-640F0DB091B4}" type="presParOf" srcId="{CDF5F755-870D-43D5-9CB9-327C6DFEC20D}" destId="{50DEC600-41EE-4FDC-8E71-3A7944DE4D92}" srcOrd="0" destOrd="0" presId="urn:microsoft.com/office/officeart/2016/7/layout/LinearBlockProcessNumbered"/>
    <dgm:cxn modelId="{7B249480-9FB5-4478-9864-21682E2B6998}" type="presParOf" srcId="{CDF5F755-870D-43D5-9CB9-327C6DFEC20D}" destId="{78E3CB1A-E0FC-4CE8-89C4-3429090B1FF7}" srcOrd="1" destOrd="0" presId="urn:microsoft.com/office/officeart/2016/7/layout/LinearBlockProcessNumbered"/>
    <dgm:cxn modelId="{979B3612-F08D-41B0-A5FE-3CF692C56A1C}" type="presParOf" srcId="{CDF5F755-870D-43D5-9CB9-327C6DFEC20D}" destId="{E5DF6327-5076-43B1-A424-C45E407DB857}" srcOrd="2" destOrd="0" presId="urn:microsoft.com/office/officeart/2016/7/layout/LinearBlockProcessNumbered"/>
    <dgm:cxn modelId="{D08699B1-D03A-4DAE-A5C2-193D47C0D383}" type="presParOf" srcId="{B40E5AA4-81C5-4187-A564-9A35B1887FC4}" destId="{D2E6B67C-80D4-42D7-8AB8-F02FEF1647F2}" srcOrd="3" destOrd="0" presId="urn:microsoft.com/office/officeart/2016/7/layout/LinearBlockProcessNumbered"/>
    <dgm:cxn modelId="{6D9DB0F0-B05E-4359-B9A0-5D59457E11FD}" type="presParOf" srcId="{B40E5AA4-81C5-4187-A564-9A35B1887FC4}" destId="{C9116223-7911-4A0A-9D48-1284A1A028DF}" srcOrd="4" destOrd="0" presId="urn:microsoft.com/office/officeart/2016/7/layout/LinearBlockProcessNumbered"/>
    <dgm:cxn modelId="{A7038716-05E8-4440-939A-6FCFC91071EF}" type="presParOf" srcId="{C9116223-7911-4A0A-9D48-1284A1A028DF}" destId="{7643AAE8-4B3B-4C91-9C4A-05129E051CBB}" srcOrd="0" destOrd="0" presId="urn:microsoft.com/office/officeart/2016/7/layout/LinearBlockProcessNumbered"/>
    <dgm:cxn modelId="{36E148BA-805D-4978-A888-507A91364155}" type="presParOf" srcId="{C9116223-7911-4A0A-9D48-1284A1A028DF}" destId="{25888E6A-4723-4B77-A112-4855456C727C}" srcOrd="1" destOrd="0" presId="urn:microsoft.com/office/officeart/2016/7/layout/LinearBlockProcessNumbered"/>
    <dgm:cxn modelId="{8D2D8EF8-F8A3-4751-B189-5CC42802702A}" type="presParOf" srcId="{C9116223-7911-4A0A-9D48-1284A1A028DF}" destId="{97D5EF04-24A1-4D58-B0A8-8F5948B7BDE3}" srcOrd="2" destOrd="0" presId="urn:microsoft.com/office/officeart/2016/7/layout/LinearBlockProcessNumbered"/>
    <dgm:cxn modelId="{151ADD9D-E00B-49C9-850C-FCB0BF6B2D1A}" type="presParOf" srcId="{B40E5AA4-81C5-4187-A564-9A35B1887FC4}" destId="{CC044298-EA4C-4E81-ABE9-65E756AC9D7C}" srcOrd="5" destOrd="0" presId="urn:microsoft.com/office/officeart/2016/7/layout/LinearBlockProcessNumbered"/>
    <dgm:cxn modelId="{7626E2BB-86F7-43FD-91E8-28DE940FC71B}" type="presParOf" srcId="{B40E5AA4-81C5-4187-A564-9A35B1887FC4}" destId="{D3C723D3-A6FE-4B8E-AA2E-BFA2E7AC81AB}" srcOrd="6" destOrd="0" presId="urn:microsoft.com/office/officeart/2016/7/layout/LinearBlockProcessNumbered"/>
    <dgm:cxn modelId="{3E5009B9-0D54-4934-882F-CE9243D8B061}" type="presParOf" srcId="{D3C723D3-A6FE-4B8E-AA2E-BFA2E7AC81AB}" destId="{B92286CD-481D-4D5C-9171-7F398F0C5A5E}" srcOrd="0" destOrd="0" presId="urn:microsoft.com/office/officeart/2016/7/layout/LinearBlockProcessNumbered"/>
    <dgm:cxn modelId="{E295E9E2-04B6-4B0B-BAD6-86552664A00E}" type="presParOf" srcId="{D3C723D3-A6FE-4B8E-AA2E-BFA2E7AC81AB}" destId="{C477D3E0-CDF9-4B5A-9539-371F099CD9B4}" srcOrd="1" destOrd="0" presId="urn:microsoft.com/office/officeart/2016/7/layout/LinearBlockProcessNumbered"/>
    <dgm:cxn modelId="{17CA2604-33AB-457A-B1CB-0EDCBC919403}" type="presParOf" srcId="{D3C723D3-A6FE-4B8E-AA2E-BFA2E7AC81AB}" destId="{32FD0BC0-7107-4CE0-807D-86F98077CD34}" srcOrd="2" destOrd="0" presId="urn:microsoft.com/office/officeart/2016/7/layout/LinearBlockProcessNumbered"/>
    <dgm:cxn modelId="{6D4684FA-D021-41B9-A175-0C0911BA741A}" type="presParOf" srcId="{B40E5AA4-81C5-4187-A564-9A35B1887FC4}" destId="{407A3507-761B-4B92-8A24-1CB168D84D05}" srcOrd="7" destOrd="0" presId="urn:microsoft.com/office/officeart/2016/7/layout/LinearBlockProcessNumbered"/>
    <dgm:cxn modelId="{5C03EBF0-68B5-4777-A162-3C65E7BCA7A0}" type="presParOf" srcId="{B40E5AA4-81C5-4187-A564-9A35B1887FC4}" destId="{7046DBBF-84E7-4885-A0EC-42DD7DAB136E}" srcOrd="8" destOrd="0" presId="urn:microsoft.com/office/officeart/2016/7/layout/LinearBlockProcessNumbered"/>
    <dgm:cxn modelId="{57DD825C-D2B9-453F-8E2B-04EC855DD9B2}" type="presParOf" srcId="{7046DBBF-84E7-4885-A0EC-42DD7DAB136E}" destId="{4F251D28-63FE-4DF7-8221-0F2E76CC7E8A}" srcOrd="0" destOrd="0" presId="urn:microsoft.com/office/officeart/2016/7/layout/LinearBlockProcessNumbered"/>
    <dgm:cxn modelId="{B03A7046-5726-4FC7-BC70-3B63B5B1DB82}" type="presParOf" srcId="{7046DBBF-84E7-4885-A0EC-42DD7DAB136E}" destId="{99501B4B-1E9B-4144-B13E-3657A63863F9}" srcOrd="1" destOrd="0" presId="urn:microsoft.com/office/officeart/2016/7/layout/LinearBlockProcessNumbered"/>
    <dgm:cxn modelId="{F66DA286-AB05-48C4-B252-346A61A34847}" type="presParOf" srcId="{7046DBBF-84E7-4885-A0EC-42DD7DAB136E}" destId="{D3580136-5A76-4190-8C13-C983E4D879AE}" srcOrd="2" destOrd="0" presId="urn:microsoft.com/office/officeart/2016/7/layout/LinearBlockProcessNumbered"/>
    <dgm:cxn modelId="{DE0A0FD1-CC2B-4558-AAFB-478126AE5294}" type="presParOf" srcId="{B40E5AA4-81C5-4187-A564-9A35B1887FC4}" destId="{91D43C6A-4174-49DB-B5ED-F2167AC98F27}" srcOrd="9" destOrd="0" presId="urn:microsoft.com/office/officeart/2016/7/layout/LinearBlockProcessNumbered"/>
    <dgm:cxn modelId="{D36312EC-9C0A-425E-AD77-C66E421F5B3E}" type="presParOf" srcId="{B40E5AA4-81C5-4187-A564-9A35B1887FC4}" destId="{BE931586-9A7E-46EC-B87D-599DFBA15811}" srcOrd="10" destOrd="0" presId="urn:microsoft.com/office/officeart/2016/7/layout/LinearBlockProcessNumbered"/>
    <dgm:cxn modelId="{47F0866D-A8CD-41DA-87FB-23CF257A7880}" type="presParOf" srcId="{BE931586-9A7E-46EC-B87D-599DFBA15811}" destId="{D5F619DA-6301-4EEE-B405-29A8EAD5136E}" srcOrd="0" destOrd="0" presId="urn:microsoft.com/office/officeart/2016/7/layout/LinearBlockProcessNumbered"/>
    <dgm:cxn modelId="{FFA3FD93-FF11-4819-BDE1-0903E30519FA}" type="presParOf" srcId="{BE931586-9A7E-46EC-B87D-599DFBA15811}" destId="{76138ADC-A188-4CFE-BA59-024BBCFDC36E}" srcOrd="1" destOrd="0" presId="urn:microsoft.com/office/officeart/2016/7/layout/LinearBlockProcessNumbered"/>
    <dgm:cxn modelId="{0629CDAF-6BCA-4405-889D-1A0B024EC6C8}" type="presParOf" srcId="{BE931586-9A7E-46EC-B87D-599DFBA15811}" destId="{E111C132-E2AD-44CC-9241-3D26262662D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86DDD8-C11A-48EC-B8B2-FD7AD6572130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D8DBA8B-8500-41B3-904B-747B4262A1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2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Juliette.Bryant@colostate.edu</a:t>
          </a:r>
          <a:endParaRPr lang="en-US" dirty="0">
            <a:solidFill>
              <a:schemeClr val="bg2"/>
            </a:solidFill>
          </a:endParaRPr>
        </a:p>
      </dgm:t>
    </dgm:pt>
    <dgm:pt modelId="{648467A1-A702-4B7C-8893-E13AB95EC067}" type="parTrans" cxnId="{6E45BD1C-FDE7-47EF-A00E-86A38FBBF394}">
      <dgm:prSet/>
      <dgm:spPr/>
      <dgm:t>
        <a:bodyPr/>
        <a:lstStyle/>
        <a:p>
          <a:endParaRPr lang="en-US"/>
        </a:p>
      </dgm:t>
    </dgm:pt>
    <dgm:pt modelId="{2032D6F9-DE34-4F70-AA1E-997393FD327B}" type="sibTrans" cxnId="{6E45BD1C-FDE7-47EF-A00E-86A38FBBF394}">
      <dgm:prSet/>
      <dgm:spPr/>
      <dgm:t>
        <a:bodyPr/>
        <a:lstStyle/>
        <a:p>
          <a:endParaRPr lang="en-US"/>
        </a:p>
      </dgm:t>
    </dgm:pt>
    <dgm:pt modelId="{673C3273-5829-438F-A9F4-83B0103D24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2"/>
              </a:solidFill>
            </a:rPr>
            <a:t>Phone: (970) 491 – 0908</a:t>
          </a:r>
          <a:endParaRPr lang="en-US" dirty="0">
            <a:solidFill>
              <a:schemeClr val="bg2"/>
            </a:solidFill>
          </a:endParaRPr>
        </a:p>
      </dgm:t>
    </dgm:pt>
    <dgm:pt modelId="{04C7964D-C96D-4441-95F9-3BE0E27E3262}" type="parTrans" cxnId="{2B87920D-E27F-4492-8956-C16DE8BA4554}">
      <dgm:prSet/>
      <dgm:spPr/>
      <dgm:t>
        <a:bodyPr/>
        <a:lstStyle/>
        <a:p>
          <a:endParaRPr lang="en-US"/>
        </a:p>
      </dgm:t>
    </dgm:pt>
    <dgm:pt modelId="{E0E771A0-0BA5-4001-8C31-98C2807C367B}" type="sibTrans" cxnId="{2B87920D-E27F-4492-8956-C16DE8BA4554}">
      <dgm:prSet/>
      <dgm:spPr/>
      <dgm:t>
        <a:bodyPr/>
        <a:lstStyle/>
        <a:p>
          <a:endParaRPr lang="en-US"/>
        </a:p>
      </dgm:t>
    </dgm:pt>
    <dgm:pt modelId="{520BE683-BA7D-4863-BFF5-71DCBDA58A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>
              <a:solidFill>
                <a:schemeClr val="bg2"/>
              </a:solidFill>
            </a:rPr>
            <a:t>Text: (970) 431 - 6149</a:t>
          </a:r>
          <a:endParaRPr lang="en-US" dirty="0">
            <a:solidFill>
              <a:schemeClr val="bg2"/>
            </a:solidFill>
          </a:endParaRPr>
        </a:p>
      </dgm:t>
    </dgm:pt>
    <dgm:pt modelId="{96ECAC0D-F9A3-458A-8EC2-EC5BAACCE05B}" type="parTrans" cxnId="{206F6B2B-38E4-40D6-A13D-AB36E903CB2F}">
      <dgm:prSet/>
      <dgm:spPr/>
      <dgm:t>
        <a:bodyPr/>
        <a:lstStyle/>
        <a:p>
          <a:endParaRPr lang="en-US"/>
        </a:p>
      </dgm:t>
    </dgm:pt>
    <dgm:pt modelId="{752FF069-057F-4A34-BD3B-2EB57BAD7C92}" type="sibTrans" cxnId="{206F6B2B-38E4-40D6-A13D-AB36E903CB2F}">
      <dgm:prSet/>
      <dgm:spPr/>
      <dgm:t>
        <a:bodyPr/>
        <a:lstStyle/>
        <a:p>
          <a:endParaRPr lang="en-US"/>
        </a:p>
      </dgm:t>
    </dgm:pt>
    <dgm:pt modelId="{43CE51EB-158C-4EF4-8F56-7396B58D830C}" type="pres">
      <dgm:prSet presAssocID="{DE86DDD8-C11A-48EC-B8B2-FD7AD6572130}" presName="root" presStyleCnt="0">
        <dgm:presLayoutVars>
          <dgm:dir/>
          <dgm:resizeHandles val="exact"/>
        </dgm:presLayoutVars>
      </dgm:prSet>
      <dgm:spPr/>
    </dgm:pt>
    <dgm:pt modelId="{319934C7-3055-4564-9060-455AE595B9B9}" type="pres">
      <dgm:prSet presAssocID="{8D8DBA8B-8500-41B3-904B-747B4262A154}" presName="compNode" presStyleCnt="0"/>
      <dgm:spPr/>
    </dgm:pt>
    <dgm:pt modelId="{6E87C36B-EE57-4427-A5D6-679E857FE643}" type="pres">
      <dgm:prSet presAssocID="{8D8DBA8B-8500-41B3-904B-747B4262A154}" presName="bgRect" presStyleLbl="bgShp" presStyleIdx="0" presStyleCnt="3"/>
      <dgm:spPr/>
    </dgm:pt>
    <dgm:pt modelId="{9F5BAC26-5DB7-4018-A2A3-7077F10431E2}" type="pres">
      <dgm:prSet presAssocID="{8D8DBA8B-8500-41B3-904B-747B4262A154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CD346E0-A7F4-493C-B0FF-F90FB3233452}" type="pres">
      <dgm:prSet presAssocID="{8D8DBA8B-8500-41B3-904B-747B4262A154}" presName="spaceRect" presStyleCnt="0"/>
      <dgm:spPr/>
    </dgm:pt>
    <dgm:pt modelId="{288A7543-B93D-42D8-B6F0-577771C1FCC6}" type="pres">
      <dgm:prSet presAssocID="{8D8DBA8B-8500-41B3-904B-747B4262A154}" presName="parTx" presStyleLbl="revTx" presStyleIdx="0" presStyleCnt="3">
        <dgm:presLayoutVars>
          <dgm:chMax val="0"/>
          <dgm:chPref val="0"/>
        </dgm:presLayoutVars>
      </dgm:prSet>
      <dgm:spPr/>
    </dgm:pt>
    <dgm:pt modelId="{6C4FD2BB-5702-481B-98C4-5A5CE293E7CD}" type="pres">
      <dgm:prSet presAssocID="{2032D6F9-DE34-4F70-AA1E-997393FD327B}" presName="sibTrans" presStyleCnt="0"/>
      <dgm:spPr/>
    </dgm:pt>
    <dgm:pt modelId="{DB2C0860-5733-45CE-9998-E1FEA4A452C1}" type="pres">
      <dgm:prSet presAssocID="{673C3273-5829-438F-A9F4-83B0103D244E}" presName="compNode" presStyleCnt="0"/>
      <dgm:spPr/>
    </dgm:pt>
    <dgm:pt modelId="{4929225D-DA74-4B67-92D3-13B7F7B51F35}" type="pres">
      <dgm:prSet presAssocID="{673C3273-5829-438F-A9F4-83B0103D244E}" presName="bgRect" presStyleLbl="bgShp" presStyleIdx="1" presStyleCnt="3"/>
      <dgm:spPr/>
    </dgm:pt>
    <dgm:pt modelId="{637BE791-A32E-4244-B93D-580FE9161B90}" type="pres">
      <dgm:prSet presAssocID="{673C3273-5829-438F-A9F4-83B0103D244E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443FAE12-4F05-4C29-BAC6-B0A0F9453B4B}" type="pres">
      <dgm:prSet presAssocID="{673C3273-5829-438F-A9F4-83B0103D244E}" presName="spaceRect" presStyleCnt="0"/>
      <dgm:spPr/>
    </dgm:pt>
    <dgm:pt modelId="{A69DED91-3DED-4D8A-AD8D-03A965096267}" type="pres">
      <dgm:prSet presAssocID="{673C3273-5829-438F-A9F4-83B0103D244E}" presName="parTx" presStyleLbl="revTx" presStyleIdx="1" presStyleCnt="3">
        <dgm:presLayoutVars>
          <dgm:chMax val="0"/>
          <dgm:chPref val="0"/>
        </dgm:presLayoutVars>
      </dgm:prSet>
      <dgm:spPr/>
    </dgm:pt>
    <dgm:pt modelId="{464351D8-62E0-47B4-8F3D-C0F795AACC44}" type="pres">
      <dgm:prSet presAssocID="{E0E771A0-0BA5-4001-8C31-98C2807C367B}" presName="sibTrans" presStyleCnt="0"/>
      <dgm:spPr/>
    </dgm:pt>
    <dgm:pt modelId="{4760D4FA-0BFF-49C2-8A20-E848F80D576D}" type="pres">
      <dgm:prSet presAssocID="{520BE683-BA7D-4863-BFF5-71DCBDA58A13}" presName="compNode" presStyleCnt="0"/>
      <dgm:spPr/>
    </dgm:pt>
    <dgm:pt modelId="{5380A37B-04AF-4ABD-B92D-B374D37C9B95}" type="pres">
      <dgm:prSet presAssocID="{520BE683-BA7D-4863-BFF5-71DCBDA58A13}" presName="bgRect" presStyleLbl="bgShp" presStyleIdx="2" presStyleCnt="3"/>
      <dgm:spPr/>
    </dgm:pt>
    <dgm:pt modelId="{D53CBC73-E034-4C49-AA74-901A7BBF69C1}" type="pres">
      <dgm:prSet presAssocID="{520BE683-BA7D-4863-BFF5-71DCBDA58A13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1A5D080-3E31-43E2-ABB5-A0B5C16930DC}" type="pres">
      <dgm:prSet presAssocID="{520BE683-BA7D-4863-BFF5-71DCBDA58A13}" presName="spaceRect" presStyleCnt="0"/>
      <dgm:spPr/>
    </dgm:pt>
    <dgm:pt modelId="{B2A0E781-3363-455F-ABC2-43F59F00DF82}" type="pres">
      <dgm:prSet presAssocID="{520BE683-BA7D-4863-BFF5-71DCBDA58A1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5FC6108-A82C-40E0-A1B6-C9D8323278E7}" type="presOf" srcId="{8D8DBA8B-8500-41B3-904B-747B4262A154}" destId="{288A7543-B93D-42D8-B6F0-577771C1FCC6}" srcOrd="0" destOrd="0" presId="urn:microsoft.com/office/officeart/2018/2/layout/IconVerticalSolidList"/>
    <dgm:cxn modelId="{2B87920D-E27F-4492-8956-C16DE8BA4554}" srcId="{DE86DDD8-C11A-48EC-B8B2-FD7AD6572130}" destId="{673C3273-5829-438F-A9F4-83B0103D244E}" srcOrd="1" destOrd="0" parTransId="{04C7964D-C96D-4441-95F9-3BE0E27E3262}" sibTransId="{E0E771A0-0BA5-4001-8C31-98C2807C367B}"/>
    <dgm:cxn modelId="{6E45BD1C-FDE7-47EF-A00E-86A38FBBF394}" srcId="{DE86DDD8-C11A-48EC-B8B2-FD7AD6572130}" destId="{8D8DBA8B-8500-41B3-904B-747B4262A154}" srcOrd="0" destOrd="0" parTransId="{648467A1-A702-4B7C-8893-E13AB95EC067}" sibTransId="{2032D6F9-DE34-4F70-AA1E-997393FD327B}"/>
    <dgm:cxn modelId="{206F6B2B-38E4-40D6-A13D-AB36E903CB2F}" srcId="{DE86DDD8-C11A-48EC-B8B2-FD7AD6572130}" destId="{520BE683-BA7D-4863-BFF5-71DCBDA58A13}" srcOrd="2" destOrd="0" parTransId="{96ECAC0D-F9A3-458A-8EC2-EC5BAACCE05B}" sibTransId="{752FF069-057F-4A34-BD3B-2EB57BAD7C92}"/>
    <dgm:cxn modelId="{BC61AEB7-8501-4CAB-A0F3-1A4BD53BB40A}" type="presOf" srcId="{673C3273-5829-438F-A9F4-83B0103D244E}" destId="{A69DED91-3DED-4D8A-AD8D-03A965096267}" srcOrd="0" destOrd="0" presId="urn:microsoft.com/office/officeart/2018/2/layout/IconVerticalSolidList"/>
    <dgm:cxn modelId="{3930E6BA-8112-4E01-813F-71C9A2A40899}" type="presOf" srcId="{DE86DDD8-C11A-48EC-B8B2-FD7AD6572130}" destId="{43CE51EB-158C-4EF4-8F56-7396B58D830C}" srcOrd="0" destOrd="0" presId="urn:microsoft.com/office/officeart/2018/2/layout/IconVerticalSolidList"/>
    <dgm:cxn modelId="{A1AC7EF0-1CD6-433E-97D7-FA8DB56937EC}" type="presOf" srcId="{520BE683-BA7D-4863-BFF5-71DCBDA58A13}" destId="{B2A0E781-3363-455F-ABC2-43F59F00DF82}" srcOrd="0" destOrd="0" presId="urn:microsoft.com/office/officeart/2018/2/layout/IconVerticalSolidList"/>
    <dgm:cxn modelId="{AC44842D-B049-4D66-985B-B700C367D09A}" type="presParOf" srcId="{43CE51EB-158C-4EF4-8F56-7396B58D830C}" destId="{319934C7-3055-4564-9060-455AE595B9B9}" srcOrd="0" destOrd="0" presId="urn:microsoft.com/office/officeart/2018/2/layout/IconVerticalSolidList"/>
    <dgm:cxn modelId="{613ECF62-CCD0-435F-9568-A81F6820237E}" type="presParOf" srcId="{319934C7-3055-4564-9060-455AE595B9B9}" destId="{6E87C36B-EE57-4427-A5D6-679E857FE643}" srcOrd="0" destOrd="0" presId="urn:microsoft.com/office/officeart/2018/2/layout/IconVerticalSolidList"/>
    <dgm:cxn modelId="{5D2918D0-FFD0-49D6-A80E-17BE2615D064}" type="presParOf" srcId="{319934C7-3055-4564-9060-455AE595B9B9}" destId="{9F5BAC26-5DB7-4018-A2A3-7077F10431E2}" srcOrd="1" destOrd="0" presId="urn:microsoft.com/office/officeart/2018/2/layout/IconVerticalSolidList"/>
    <dgm:cxn modelId="{2891F631-330E-44EC-BDCF-26113E28D54A}" type="presParOf" srcId="{319934C7-3055-4564-9060-455AE595B9B9}" destId="{6CD346E0-A7F4-493C-B0FF-F90FB3233452}" srcOrd="2" destOrd="0" presId="urn:microsoft.com/office/officeart/2018/2/layout/IconVerticalSolidList"/>
    <dgm:cxn modelId="{EF3231F0-2BA6-4ABE-A725-C8AAD46D5694}" type="presParOf" srcId="{319934C7-3055-4564-9060-455AE595B9B9}" destId="{288A7543-B93D-42D8-B6F0-577771C1FCC6}" srcOrd="3" destOrd="0" presId="urn:microsoft.com/office/officeart/2018/2/layout/IconVerticalSolidList"/>
    <dgm:cxn modelId="{A09B96F8-06BC-4568-ACCD-59C6122CAEEA}" type="presParOf" srcId="{43CE51EB-158C-4EF4-8F56-7396B58D830C}" destId="{6C4FD2BB-5702-481B-98C4-5A5CE293E7CD}" srcOrd="1" destOrd="0" presId="urn:microsoft.com/office/officeart/2018/2/layout/IconVerticalSolidList"/>
    <dgm:cxn modelId="{CA4CB68F-2739-485D-B463-A3A5F2976FBB}" type="presParOf" srcId="{43CE51EB-158C-4EF4-8F56-7396B58D830C}" destId="{DB2C0860-5733-45CE-9998-E1FEA4A452C1}" srcOrd="2" destOrd="0" presId="urn:microsoft.com/office/officeart/2018/2/layout/IconVerticalSolidList"/>
    <dgm:cxn modelId="{463C8C77-6452-400C-9F8E-BD2B4BF53FF5}" type="presParOf" srcId="{DB2C0860-5733-45CE-9998-E1FEA4A452C1}" destId="{4929225D-DA74-4B67-92D3-13B7F7B51F35}" srcOrd="0" destOrd="0" presId="urn:microsoft.com/office/officeart/2018/2/layout/IconVerticalSolidList"/>
    <dgm:cxn modelId="{23CA7AFE-60B4-42C8-9D1A-295E1F59976C}" type="presParOf" srcId="{DB2C0860-5733-45CE-9998-E1FEA4A452C1}" destId="{637BE791-A32E-4244-B93D-580FE9161B90}" srcOrd="1" destOrd="0" presId="urn:microsoft.com/office/officeart/2018/2/layout/IconVerticalSolidList"/>
    <dgm:cxn modelId="{C272A916-070F-4F30-BF95-B44E6AE0ABAA}" type="presParOf" srcId="{DB2C0860-5733-45CE-9998-E1FEA4A452C1}" destId="{443FAE12-4F05-4C29-BAC6-B0A0F9453B4B}" srcOrd="2" destOrd="0" presId="urn:microsoft.com/office/officeart/2018/2/layout/IconVerticalSolidList"/>
    <dgm:cxn modelId="{0BB66301-A5C0-4383-860A-0D4AB5A9206A}" type="presParOf" srcId="{DB2C0860-5733-45CE-9998-E1FEA4A452C1}" destId="{A69DED91-3DED-4D8A-AD8D-03A965096267}" srcOrd="3" destOrd="0" presId="urn:microsoft.com/office/officeart/2018/2/layout/IconVerticalSolidList"/>
    <dgm:cxn modelId="{E1AFCE3A-89A3-42A3-B44A-1732E811F5BE}" type="presParOf" srcId="{43CE51EB-158C-4EF4-8F56-7396B58D830C}" destId="{464351D8-62E0-47B4-8F3D-C0F795AACC44}" srcOrd="3" destOrd="0" presId="urn:microsoft.com/office/officeart/2018/2/layout/IconVerticalSolidList"/>
    <dgm:cxn modelId="{6B7CE9C0-1135-470C-8E9D-C5681FAB5754}" type="presParOf" srcId="{43CE51EB-158C-4EF4-8F56-7396B58D830C}" destId="{4760D4FA-0BFF-49C2-8A20-E848F80D576D}" srcOrd="4" destOrd="0" presId="urn:microsoft.com/office/officeart/2018/2/layout/IconVerticalSolidList"/>
    <dgm:cxn modelId="{ABCD3B8E-1EE8-42A1-9491-A57B1E4A9C79}" type="presParOf" srcId="{4760D4FA-0BFF-49C2-8A20-E848F80D576D}" destId="{5380A37B-04AF-4ABD-B92D-B374D37C9B95}" srcOrd="0" destOrd="0" presId="urn:microsoft.com/office/officeart/2018/2/layout/IconVerticalSolidList"/>
    <dgm:cxn modelId="{D177F284-0306-424C-93B9-5E2FDB8F3574}" type="presParOf" srcId="{4760D4FA-0BFF-49C2-8A20-E848F80D576D}" destId="{D53CBC73-E034-4C49-AA74-901A7BBF69C1}" srcOrd="1" destOrd="0" presId="urn:microsoft.com/office/officeart/2018/2/layout/IconVerticalSolidList"/>
    <dgm:cxn modelId="{8B22AA09-66DD-44B4-AC97-E1F98E60E135}" type="presParOf" srcId="{4760D4FA-0BFF-49C2-8A20-E848F80D576D}" destId="{C1A5D080-3E31-43E2-ABB5-A0B5C16930DC}" srcOrd="2" destOrd="0" presId="urn:microsoft.com/office/officeart/2018/2/layout/IconVerticalSolidList"/>
    <dgm:cxn modelId="{B4AFACF6-67AE-4364-AB62-E59B7BA438CF}" type="presParOf" srcId="{4760D4FA-0BFF-49C2-8A20-E848F80D576D}" destId="{B2A0E781-3363-455F-ABC2-43F59F00DF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75EC9-21D4-483D-8DEF-6011C3E95590}">
      <dsp:nvSpPr>
        <dsp:cNvPr id="0" name=""/>
        <dsp:cNvSpPr/>
      </dsp:nvSpPr>
      <dsp:spPr>
        <a:xfrm>
          <a:off x="0" y="2132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Early Action vs Early Decision</a:t>
          </a:r>
        </a:p>
      </dsp:txBody>
      <dsp:txXfrm>
        <a:off x="25759" y="47080"/>
        <a:ext cx="8107598" cy="476152"/>
      </dsp:txXfrm>
    </dsp:sp>
    <dsp:sp modelId="{A14B2B50-6A1B-446E-A8B0-09B498A69B67}">
      <dsp:nvSpPr>
        <dsp:cNvPr id="0" name=""/>
        <dsp:cNvSpPr/>
      </dsp:nvSpPr>
      <dsp:spPr>
        <a:xfrm>
          <a:off x="0" y="61235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1678667"/>
                <a:satOff val="1122"/>
                <a:lumOff val="-4902"/>
                <a:alphaOff val="0"/>
                <a:tint val="98000"/>
                <a:lumMod val="102000"/>
              </a:schemeClr>
              <a:schemeClr val="accent3">
                <a:hueOff val="1678667"/>
                <a:satOff val="1122"/>
                <a:lumOff val="-4902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Rolling vs Reply Date Admission</a:t>
          </a:r>
        </a:p>
      </dsp:txBody>
      <dsp:txXfrm>
        <a:off x="25759" y="638110"/>
        <a:ext cx="8107598" cy="476152"/>
      </dsp:txXfrm>
    </dsp:sp>
    <dsp:sp modelId="{5F889185-09D9-4FA3-BAA6-12C29C515EB2}">
      <dsp:nvSpPr>
        <dsp:cNvPr id="0" name=""/>
        <dsp:cNvSpPr/>
      </dsp:nvSpPr>
      <dsp:spPr>
        <a:xfrm>
          <a:off x="0" y="120338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3357335"/>
                <a:satOff val="2244"/>
                <a:lumOff val="-9804"/>
                <a:alphaOff val="0"/>
                <a:tint val="98000"/>
                <a:lumMod val="102000"/>
              </a:schemeClr>
              <a:schemeClr val="accent3">
                <a:hueOff val="3357335"/>
                <a:satOff val="2244"/>
                <a:lumOff val="-9804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Holistic Review</a:t>
          </a:r>
          <a:endParaRPr lang="en-US" sz="2200" b="1" kern="1200" dirty="0"/>
        </a:p>
      </dsp:txBody>
      <dsp:txXfrm>
        <a:off x="25759" y="1229140"/>
        <a:ext cx="8107598" cy="476152"/>
      </dsp:txXfrm>
    </dsp:sp>
    <dsp:sp modelId="{EC3F748C-9650-4CAB-AA1E-AE90EAF0E6E2}">
      <dsp:nvSpPr>
        <dsp:cNvPr id="0" name=""/>
        <dsp:cNvSpPr/>
      </dsp:nvSpPr>
      <dsp:spPr>
        <a:xfrm>
          <a:off x="0" y="179441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5036002"/>
                <a:satOff val="3365"/>
                <a:lumOff val="-14706"/>
                <a:alphaOff val="0"/>
                <a:tint val="98000"/>
                <a:lumMod val="102000"/>
              </a:schemeClr>
              <a:schemeClr val="accent3">
                <a:hueOff val="5036002"/>
                <a:satOff val="3365"/>
                <a:lumOff val="-1470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Rigor</a:t>
          </a:r>
        </a:p>
      </dsp:txBody>
      <dsp:txXfrm>
        <a:off x="25759" y="1820170"/>
        <a:ext cx="8107598" cy="476152"/>
      </dsp:txXfrm>
    </dsp:sp>
    <dsp:sp modelId="{D4019C85-6C45-47DA-ADAB-5866FC2E64F4}">
      <dsp:nvSpPr>
        <dsp:cNvPr id="0" name=""/>
        <dsp:cNvSpPr/>
      </dsp:nvSpPr>
      <dsp:spPr>
        <a:xfrm>
          <a:off x="0" y="238544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6714670"/>
                <a:satOff val="4487"/>
                <a:lumOff val="-19609"/>
                <a:alphaOff val="0"/>
                <a:tint val="98000"/>
                <a:lumMod val="102000"/>
              </a:schemeClr>
              <a:schemeClr val="accent3">
                <a:hueOff val="6714670"/>
                <a:satOff val="4487"/>
                <a:lumOff val="-19609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AP/IB/Dual/Concurrent enrollment</a:t>
          </a:r>
        </a:p>
      </dsp:txBody>
      <dsp:txXfrm>
        <a:off x="25759" y="2411200"/>
        <a:ext cx="8107598" cy="476152"/>
      </dsp:txXfrm>
    </dsp:sp>
    <dsp:sp modelId="{77993F35-CB4B-4159-ABFE-DFDF094C1B69}">
      <dsp:nvSpPr>
        <dsp:cNvPr id="0" name=""/>
        <dsp:cNvSpPr/>
      </dsp:nvSpPr>
      <dsp:spPr>
        <a:xfrm>
          <a:off x="0" y="297647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8393337"/>
                <a:satOff val="5609"/>
                <a:lumOff val="-24511"/>
                <a:alphaOff val="0"/>
                <a:tint val="98000"/>
                <a:lumMod val="102000"/>
              </a:schemeClr>
              <a:schemeClr val="accent3">
                <a:hueOff val="8393337"/>
                <a:satOff val="5609"/>
                <a:lumOff val="-2451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Test Optional vs Test Blind</a:t>
          </a:r>
        </a:p>
      </dsp:txBody>
      <dsp:txXfrm>
        <a:off x="25759" y="3002230"/>
        <a:ext cx="8107598" cy="476152"/>
      </dsp:txXfrm>
    </dsp:sp>
    <dsp:sp modelId="{5586EC1C-7C51-4BCC-AB0E-906DD619C09B}">
      <dsp:nvSpPr>
        <dsp:cNvPr id="0" name=""/>
        <dsp:cNvSpPr/>
      </dsp:nvSpPr>
      <dsp:spPr>
        <a:xfrm>
          <a:off x="0" y="3567501"/>
          <a:ext cx="8159116" cy="52767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10072005"/>
                <a:satOff val="6731"/>
                <a:lumOff val="-29413"/>
                <a:alphaOff val="0"/>
                <a:tint val="98000"/>
                <a:lumMod val="102000"/>
              </a:schemeClr>
              <a:schemeClr val="accent3">
                <a:hueOff val="10072005"/>
                <a:satOff val="6731"/>
                <a:lumOff val="-2941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63500" dist="25400" dir="13500000">
            <a:srgbClr val="00000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First Generation and Legacy College Student</a:t>
          </a:r>
        </a:p>
      </dsp:txBody>
      <dsp:txXfrm>
        <a:off x="25759" y="3593260"/>
        <a:ext cx="8107598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B04A9-D124-4940-B906-FF5BA5DC4E2A}">
      <dsp:nvSpPr>
        <dsp:cNvPr id="0" name=""/>
        <dsp:cNvSpPr/>
      </dsp:nvSpPr>
      <dsp:spPr>
        <a:xfrm>
          <a:off x="0" y="678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5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02CE04-8539-4424-8E76-B390607B2A63}">
      <dsp:nvSpPr>
        <dsp:cNvPr id="0" name=""/>
        <dsp:cNvSpPr/>
      </dsp:nvSpPr>
      <dsp:spPr>
        <a:xfrm>
          <a:off x="0" y="678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Admission Eligibility</a:t>
          </a:r>
        </a:p>
      </dsp:txBody>
      <dsp:txXfrm>
        <a:off x="0" y="678"/>
        <a:ext cx="6492123" cy="555536"/>
      </dsp:txXfrm>
    </dsp:sp>
    <dsp:sp modelId="{EE741292-D6F3-41F4-90B3-997B46FFF581}">
      <dsp:nvSpPr>
        <dsp:cNvPr id="0" name=""/>
        <dsp:cNvSpPr/>
      </dsp:nvSpPr>
      <dsp:spPr>
        <a:xfrm>
          <a:off x="0" y="556214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926881"/>
                <a:satOff val="132"/>
                <a:lumOff val="1830"/>
                <a:alphaOff val="0"/>
                <a:tint val="98000"/>
                <a:lumMod val="102000"/>
              </a:schemeClr>
              <a:schemeClr val="accent5">
                <a:hueOff val="-926881"/>
                <a:satOff val="132"/>
                <a:lumOff val="183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926881"/>
              <a:satOff val="132"/>
              <a:lumOff val="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15B6A-2E77-4B22-954A-A098E7D1D6DD}">
      <dsp:nvSpPr>
        <dsp:cNvPr id="0" name=""/>
        <dsp:cNvSpPr/>
      </dsp:nvSpPr>
      <dsp:spPr>
        <a:xfrm>
          <a:off x="0" y="556214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Size</a:t>
          </a:r>
        </a:p>
      </dsp:txBody>
      <dsp:txXfrm>
        <a:off x="0" y="556214"/>
        <a:ext cx="6492123" cy="555536"/>
      </dsp:txXfrm>
    </dsp:sp>
    <dsp:sp modelId="{EB09D2F9-C498-4A99-A7E6-DA74D73F4695}">
      <dsp:nvSpPr>
        <dsp:cNvPr id="0" name=""/>
        <dsp:cNvSpPr/>
      </dsp:nvSpPr>
      <dsp:spPr>
        <a:xfrm>
          <a:off x="0" y="1111751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1853762"/>
                <a:satOff val="264"/>
                <a:lumOff val="3660"/>
                <a:alphaOff val="0"/>
                <a:tint val="98000"/>
                <a:lumMod val="102000"/>
              </a:schemeClr>
              <a:schemeClr val="accent5">
                <a:hueOff val="-1853762"/>
                <a:satOff val="264"/>
                <a:lumOff val="366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1853762"/>
              <a:satOff val="264"/>
              <a:lumOff val="36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FA297-1400-4734-BACE-21392F563F93}">
      <dsp:nvSpPr>
        <dsp:cNvPr id="0" name=""/>
        <dsp:cNvSpPr/>
      </dsp:nvSpPr>
      <dsp:spPr>
        <a:xfrm>
          <a:off x="0" y="1111751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Setting</a:t>
          </a:r>
        </a:p>
      </dsp:txBody>
      <dsp:txXfrm>
        <a:off x="0" y="1111751"/>
        <a:ext cx="6492123" cy="555536"/>
      </dsp:txXfrm>
    </dsp:sp>
    <dsp:sp modelId="{3749B0D7-D774-43EA-9015-EF431D53935A}">
      <dsp:nvSpPr>
        <dsp:cNvPr id="0" name=""/>
        <dsp:cNvSpPr/>
      </dsp:nvSpPr>
      <dsp:spPr>
        <a:xfrm>
          <a:off x="0" y="1667287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2780642"/>
                <a:satOff val="396"/>
                <a:lumOff val="5490"/>
                <a:alphaOff val="0"/>
                <a:tint val="98000"/>
                <a:lumMod val="102000"/>
              </a:schemeClr>
              <a:schemeClr val="accent5">
                <a:hueOff val="-2780642"/>
                <a:satOff val="396"/>
                <a:lumOff val="549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2780642"/>
              <a:satOff val="396"/>
              <a:lumOff val="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E218C-49E7-49B4-9849-7875D4FF8356}">
      <dsp:nvSpPr>
        <dsp:cNvPr id="0" name=""/>
        <dsp:cNvSpPr/>
      </dsp:nvSpPr>
      <dsp:spPr>
        <a:xfrm>
          <a:off x="0" y="1667287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Academics</a:t>
          </a:r>
        </a:p>
      </dsp:txBody>
      <dsp:txXfrm>
        <a:off x="0" y="1667287"/>
        <a:ext cx="6492123" cy="555536"/>
      </dsp:txXfrm>
    </dsp:sp>
    <dsp:sp modelId="{2E4D0007-AB0A-4F57-97CD-568B947BD316}">
      <dsp:nvSpPr>
        <dsp:cNvPr id="0" name=""/>
        <dsp:cNvSpPr/>
      </dsp:nvSpPr>
      <dsp:spPr>
        <a:xfrm>
          <a:off x="0" y="2222824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3707523"/>
                <a:satOff val="528"/>
                <a:lumOff val="7320"/>
                <a:alphaOff val="0"/>
                <a:tint val="98000"/>
                <a:lumMod val="102000"/>
              </a:schemeClr>
              <a:schemeClr val="accent5">
                <a:hueOff val="-3707523"/>
                <a:satOff val="528"/>
                <a:lumOff val="732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3707523"/>
              <a:satOff val="528"/>
              <a:lumOff val="732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394194-BD16-4123-999E-CAB5BEE66B66}">
      <dsp:nvSpPr>
        <dsp:cNvPr id="0" name=""/>
        <dsp:cNvSpPr/>
      </dsp:nvSpPr>
      <dsp:spPr>
        <a:xfrm>
          <a:off x="0" y="2222824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Type</a:t>
          </a:r>
        </a:p>
      </dsp:txBody>
      <dsp:txXfrm>
        <a:off x="0" y="2222824"/>
        <a:ext cx="6492123" cy="555536"/>
      </dsp:txXfrm>
    </dsp:sp>
    <dsp:sp modelId="{22E61BA5-D71D-449C-9D1E-C0BFA5C873D0}">
      <dsp:nvSpPr>
        <dsp:cNvPr id="0" name=""/>
        <dsp:cNvSpPr/>
      </dsp:nvSpPr>
      <dsp:spPr>
        <a:xfrm>
          <a:off x="0" y="2778360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4634404"/>
                <a:satOff val="660"/>
                <a:lumOff val="9151"/>
                <a:alphaOff val="0"/>
                <a:tint val="98000"/>
                <a:lumMod val="102000"/>
              </a:schemeClr>
              <a:schemeClr val="accent5">
                <a:hueOff val="-4634404"/>
                <a:satOff val="660"/>
                <a:lumOff val="915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4634404"/>
              <a:satOff val="660"/>
              <a:lumOff val="91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BB39B3-950F-4B54-B1F1-3E43BAA43EE7}">
      <dsp:nvSpPr>
        <dsp:cNvPr id="0" name=""/>
        <dsp:cNvSpPr/>
      </dsp:nvSpPr>
      <dsp:spPr>
        <a:xfrm>
          <a:off x="0" y="2778361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Cost of Attendance</a:t>
          </a:r>
        </a:p>
      </dsp:txBody>
      <dsp:txXfrm>
        <a:off x="0" y="2778361"/>
        <a:ext cx="6492123" cy="555536"/>
      </dsp:txXfrm>
    </dsp:sp>
    <dsp:sp modelId="{8202BA62-ABE6-4D47-AD95-514CC6035683}">
      <dsp:nvSpPr>
        <dsp:cNvPr id="0" name=""/>
        <dsp:cNvSpPr/>
      </dsp:nvSpPr>
      <dsp:spPr>
        <a:xfrm>
          <a:off x="0" y="3333897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5561285"/>
                <a:satOff val="792"/>
                <a:lumOff val="10981"/>
                <a:alphaOff val="0"/>
                <a:tint val="98000"/>
                <a:lumMod val="102000"/>
              </a:schemeClr>
              <a:schemeClr val="accent5">
                <a:hueOff val="-5561285"/>
                <a:satOff val="792"/>
                <a:lumOff val="1098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5561285"/>
              <a:satOff val="792"/>
              <a:lumOff val="10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B7DF44-CE39-4992-B1CE-1C38E4A9AF53}">
      <dsp:nvSpPr>
        <dsp:cNvPr id="0" name=""/>
        <dsp:cNvSpPr/>
      </dsp:nvSpPr>
      <dsp:spPr>
        <a:xfrm>
          <a:off x="0" y="3333897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Living Accommodations</a:t>
          </a:r>
        </a:p>
      </dsp:txBody>
      <dsp:txXfrm>
        <a:off x="0" y="3333897"/>
        <a:ext cx="6492123" cy="555536"/>
      </dsp:txXfrm>
    </dsp:sp>
    <dsp:sp modelId="{9330C264-5170-4EFC-9446-C17C2A4C6633}">
      <dsp:nvSpPr>
        <dsp:cNvPr id="0" name=""/>
        <dsp:cNvSpPr/>
      </dsp:nvSpPr>
      <dsp:spPr>
        <a:xfrm>
          <a:off x="0" y="3889434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6488166"/>
                <a:satOff val="924"/>
                <a:lumOff val="12811"/>
                <a:alphaOff val="0"/>
                <a:tint val="98000"/>
                <a:lumMod val="102000"/>
              </a:schemeClr>
              <a:schemeClr val="accent5">
                <a:hueOff val="-6488166"/>
                <a:satOff val="924"/>
                <a:lumOff val="1281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6488166"/>
              <a:satOff val="924"/>
              <a:lumOff val="1281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9912DB3-45AF-4660-89DC-7C295074568C}">
      <dsp:nvSpPr>
        <dsp:cNvPr id="0" name=""/>
        <dsp:cNvSpPr/>
      </dsp:nvSpPr>
      <dsp:spPr>
        <a:xfrm>
          <a:off x="0" y="3889434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Student Services and Activities</a:t>
          </a:r>
        </a:p>
      </dsp:txBody>
      <dsp:txXfrm>
        <a:off x="0" y="3889434"/>
        <a:ext cx="6492123" cy="555536"/>
      </dsp:txXfrm>
    </dsp:sp>
    <dsp:sp modelId="{5A56A6FB-609F-468C-804E-A9E7A7D3EF0F}">
      <dsp:nvSpPr>
        <dsp:cNvPr id="0" name=""/>
        <dsp:cNvSpPr/>
      </dsp:nvSpPr>
      <dsp:spPr>
        <a:xfrm>
          <a:off x="0" y="4444970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7415046"/>
                <a:satOff val="1056"/>
                <a:lumOff val="14641"/>
                <a:alphaOff val="0"/>
                <a:tint val="98000"/>
                <a:lumMod val="102000"/>
              </a:schemeClr>
              <a:schemeClr val="accent5">
                <a:hueOff val="-7415046"/>
                <a:satOff val="1056"/>
                <a:lumOff val="1464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7415046"/>
              <a:satOff val="1056"/>
              <a:lumOff val="146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B3B309-2DB2-43D0-8736-EB8187C0ECF5}">
      <dsp:nvSpPr>
        <dsp:cNvPr id="0" name=""/>
        <dsp:cNvSpPr/>
      </dsp:nvSpPr>
      <dsp:spPr>
        <a:xfrm>
          <a:off x="0" y="4444970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Student Population</a:t>
          </a:r>
        </a:p>
      </dsp:txBody>
      <dsp:txXfrm>
        <a:off x="0" y="4444970"/>
        <a:ext cx="6492123" cy="555536"/>
      </dsp:txXfrm>
    </dsp:sp>
    <dsp:sp modelId="{6AF2822B-EBB1-4247-AD11-85A19CDBFCC7}">
      <dsp:nvSpPr>
        <dsp:cNvPr id="0" name=""/>
        <dsp:cNvSpPr/>
      </dsp:nvSpPr>
      <dsp:spPr>
        <a:xfrm>
          <a:off x="0" y="5000507"/>
          <a:ext cx="6492123" cy="0"/>
        </a:xfrm>
        <a:prstGeom prst="line">
          <a:avLst/>
        </a:prstGeom>
        <a:blipFill rotWithShape="1">
          <a:blip xmlns:r="http://schemas.openxmlformats.org/officeDocument/2006/relationships" r:embed="rId1">
            <a:duotone>
              <a:schemeClr val="accent5">
                <a:hueOff val="-8341927"/>
                <a:satOff val="1188"/>
                <a:lumOff val="16471"/>
                <a:alphaOff val="0"/>
                <a:tint val="98000"/>
                <a:lumMod val="102000"/>
              </a:schemeClr>
              <a:schemeClr val="accent5">
                <a:hueOff val="-8341927"/>
                <a:satOff val="1188"/>
                <a:lumOff val="16471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 w="9525" cap="rnd" cmpd="sng" algn="ctr">
          <a:solidFill>
            <a:schemeClr val="accent5">
              <a:hueOff val="-8341927"/>
              <a:satOff val="1188"/>
              <a:lumOff val="1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F62207-098A-4DA0-8883-351862E3C77B}">
      <dsp:nvSpPr>
        <dsp:cNvPr id="0" name=""/>
        <dsp:cNvSpPr/>
      </dsp:nvSpPr>
      <dsp:spPr>
        <a:xfrm>
          <a:off x="0" y="5000507"/>
          <a:ext cx="6492123" cy="555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Additional Factors</a:t>
          </a:r>
        </a:p>
      </dsp:txBody>
      <dsp:txXfrm>
        <a:off x="0" y="5000507"/>
        <a:ext cx="6492123" cy="555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A7DFF-48D9-4373-BC00-65BA4966791A}">
      <dsp:nvSpPr>
        <dsp:cNvPr id="0" name=""/>
        <dsp:cNvSpPr/>
      </dsp:nvSpPr>
      <dsp:spPr>
        <a:xfrm>
          <a:off x="0" y="294516"/>
          <a:ext cx="11960860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96" tIns="291592" rIns="9282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Started in 2017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Typically in mid-October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Tuesday, October 18</a:t>
          </a:r>
          <a:r>
            <a:rPr lang="en-US" sz="1400" kern="1200" baseline="30000" dirty="0"/>
            <a:t>th</a:t>
          </a:r>
          <a:r>
            <a:rPr lang="en-US" sz="1400" kern="1200" dirty="0"/>
            <a:t>, 2022 - Thursday, October 20th, 2022</a:t>
          </a:r>
        </a:p>
      </dsp:txBody>
      <dsp:txXfrm>
        <a:off x="0" y="294516"/>
        <a:ext cx="11960860" cy="1058400"/>
      </dsp:txXfrm>
    </dsp:sp>
    <dsp:sp modelId="{095CE651-FD05-4ED9-BB91-8B60C40A2708}">
      <dsp:nvSpPr>
        <dsp:cNvPr id="0" name=""/>
        <dsp:cNvSpPr/>
      </dsp:nvSpPr>
      <dsp:spPr>
        <a:xfrm>
          <a:off x="598043" y="87876"/>
          <a:ext cx="8372602" cy="4132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3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4" tIns="0" rIns="3164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2023 Colorado Free Application Day$:</a:t>
          </a:r>
        </a:p>
      </dsp:txBody>
      <dsp:txXfrm>
        <a:off x="618218" y="108051"/>
        <a:ext cx="8332252" cy="372930"/>
      </dsp:txXfrm>
    </dsp:sp>
    <dsp:sp modelId="{AAAA605F-6B7E-4A19-9B33-04226EB86F5F}">
      <dsp:nvSpPr>
        <dsp:cNvPr id="0" name=""/>
        <dsp:cNvSpPr/>
      </dsp:nvSpPr>
      <dsp:spPr>
        <a:xfrm>
          <a:off x="0" y="1635156"/>
          <a:ext cx="11960860" cy="793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5036002"/>
              <a:satOff val="3365"/>
              <a:lumOff val="-14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96" tIns="291592" rIns="9282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 May 25, 2021, it became state law that Colorado's public four-year colleges and universities do not need to require SAT or ACT scores for the admission process. </a:t>
          </a:r>
        </a:p>
      </dsp:txBody>
      <dsp:txXfrm>
        <a:off x="0" y="1635156"/>
        <a:ext cx="11960860" cy="793800"/>
      </dsp:txXfrm>
    </dsp:sp>
    <dsp:sp modelId="{178E5A98-73B9-4869-8961-CD59C93436D9}">
      <dsp:nvSpPr>
        <dsp:cNvPr id="0" name=""/>
        <dsp:cNvSpPr/>
      </dsp:nvSpPr>
      <dsp:spPr>
        <a:xfrm>
          <a:off x="598043" y="1428516"/>
          <a:ext cx="8372602" cy="4132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5036002"/>
                <a:satOff val="3365"/>
                <a:lumOff val="-14706"/>
                <a:alphaOff val="0"/>
                <a:tint val="98000"/>
                <a:lumMod val="102000"/>
              </a:schemeClr>
              <a:schemeClr val="accent3">
                <a:hueOff val="5036002"/>
                <a:satOff val="3365"/>
                <a:lumOff val="-14706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4" tIns="0" rIns="3164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Colorado is "Test Optional"!</a:t>
          </a:r>
        </a:p>
      </dsp:txBody>
      <dsp:txXfrm>
        <a:off x="618218" y="1448691"/>
        <a:ext cx="8332252" cy="372930"/>
      </dsp:txXfrm>
    </dsp:sp>
    <dsp:sp modelId="{2C8ED174-2B6A-4620-B0CC-49362F580A27}">
      <dsp:nvSpPr>
        <dsp:cNvPr id="0" name=""/>
        <dsp:cNvSpPr/>
      </dsp:nvSpPr>
      <dsp:spPr>
        <a:xfrm>
          <a:off x="0" y="2711196"/>
          <a:ext cx="11960860" cy="1014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10072005"/>
              <a:satOff val="6731"/>
              <a:lumOff val="-294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8296" tIns="291592" rIns="9282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Colorado's public four-year colleges and universities can no longer consider legacy in the admission process.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Applicants can no longer benefit in the admission process if they had family attend the institution to which they are applying. </a:t>
          </a:r>
        </a:p>
      </dsp:txBody>
      <dsp:txXfrm>
        <a:off x="0" y="2711196"/>
        <a:ext cx="11960860" cy="1014300"/>
      </dsp:txXfrm>
    </dsp:sp>
    <dsp:sp modelId="{4F4D82F1-4582-4FEC-A66D-3CFFE665DD66}">
      <dsp:nvSpPr>
        <dsp:cNvPr id="0" name=""/>
        <dsp:cNvSpPr/>
      </dsp:nvSpPr>
      <dsp:spPr>
        <a:xfrm>
          <a:off x="598043" y="2504556"/>
          <a:ext cx="8372602" cy="413280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3">
                <a:hueOff val="10072005"/>
                <a:satOff val="6731"/>
                <a:lumOff val="-29413"/>
                <a:alphaOff val="0"/>
                <a:tint val="98000"/>
                <a:lumMod val="102000"/>
              </a:schemeClr>
              <a:schemeClr val="accent3">
                <a:hueOff val="10072005"/>
                <a:satOff val="6731"/>
                <a:lumOff val="-29413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6464" tIns="0" rIns="316464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Legacy Cannot be Considered in Admission:</a:t>
          </a:r>
        </a:p>
      </dsp:txBody>
      <dsp:txXfrm>
        <a:off x="618218" y="2524731"/>
        <a:ext cx="8332252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76CF6-9310-43A5-AD3A-9C8C8DD6F6A3}">
      <dsp:nvSpPr>
        <dsp:cNvPr id="0" name=""/>
        <dsp:cNvSpPr/>
      </dsp:nvSpPr>
      <dsp:spPr>
        <a:xfrm>
          <a:off x="0" y="1386638"/>
          <a:ext cx="12648070" cy="184885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6BC86-6BF6-4A18-8B09-D1B19CE53AE5}">
      <dsp:nvSpPr>
        <dsp:cNvPr id="0" name=""/>
        <dsp:cNvSpPr/>
      </dsp:nvSpPr>
      <dsp:spPr>
        <a:xfrm>
          <a:off x="2139" y="0"/>
          <a:ext cx="1470152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Visit Colleges</a:t>
          </a:r>
        </a:p>
      </dsp:txBody>
      <dsp:txXfrm>
        <a:off x="2139" y="0"/>
        <a:ext cx="1470152" cy="1848851"/>
      </dsp:txXfrm>
    </dsp:sp>
    <dsp:sp modelId="{CDA436B1-E1D5-4BC3-9349-39CF1EB24E7A}">
      <dsp:nvSpPr>
        <dsp:cNvPr id="0" name=""/>
        <dsp:cNvSpPr/>
      </dsp:nvSpPr>
      <dsp:spPr>
        <a:xfrm>
          <a:off x="506109" y="2079958"/>
          <a:ext cx="462212" cy="462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D74E07-85D0-4924-A00F-361CC56BF610}">
      <dsp:nvSpPr>
        <dsp:cNvPr id="0" name=""/>
        <dsp:cNvSpPr/>
      </dsp:nvSpPr>
      <dsp:spPr>
        <a:xfrm>
          <a:off x="1545800" y="2773277"/>
          <a:ext cx="1470152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Meet with your Counselor</a:t>
          </a:r>
        </a:p>
      </dsp:txBody>
      <dsp:txXfrm>
        <a:off x="1545800" y="2773277"/>
        <a:ext cx="1470152" cy="1848851"/>
      </dsp:txXfrm>
    </dsp:sp>
    <dsp:sp modelId="{DA498B8F-58FD-412F-BD1A-9EE30D18801B}">
      <dsp:nvSpPr>
        <dsp:cNvPr id="0" name=""/>
        <dsp:cNvSpPr/>
      </dsp:nvSpPr>
      <dsp:spPr>
        <a:xfrm>
          <a:off x="2049770" y="2079958"/>
          <a:ext cx="462212" cy="462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9EF312-8F05-427F-84B9-9F54E4673D89}">
      <dsp:nvSpPr>
        <dsp:cNvPr id="0" name=""/>
        <dsp:cNvSpPr/>
      </dsp:nvSpPr>
      <dsp:spPr>
        <a:xfrm>
          <a:off x="3089460" y="0"/>
          <a:ext cx="1470152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College Fairs/Rep Visits</a:t>
          </a:r>
        </a:p>
      </dsp:txBody>
      <dsp:txXfrm>
        <a:off x="3089460" y="0"/>
        <a:ext cx="1470152" cy="1848851"/>
      </dsp:txXfrm>
    </dsp:sp>
    <dsp:sp modelId="{4979C914-1C4C-41A0-93CC-6EF616AB242A}">
      <dsp:nvSpPr>
        <dsp:cNvPr id="0" name=""/>
        <dsp:cNvSpPr/>
      </dsp:nvSpPr>
      <dsp:spPr>
        <a:xfrm>
          <a:off x="3593430" y="2079958"/>
          <a:ext cx="462212" cy="4622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156192-66C0-44F5-BA6E-D34B21FC4C34}">
      <dsp:nvSpPr>
        <dsp:cNvPr id="0" name=""/>
        <dsp:cNvSpPr/>
      </dsp:nvSpPr>
      <dsp:spPr>
        <a:xfrm>
          <a:off x="4633121" y="2773277"/>
          <a:ext cx="1470152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Request Official High School Transcripts</a:t>
          </a:r>
        </a:p>
      </dsp:txBody>
      <dsp:txXfrm>
        <a:off x="4633121" y="2773277"/>
        <a:ext cx="1470152" cy="1848851"/>
      </dsp:txXfrm>
    </dsp:sp>
    <dsp:sp modelId="{6C8EDEC2-F71F-4066-8EC3-3BE5A677E52F}">
      <dsp:nvSpPr>
        <dsp:cNvPr id="0" name=""/>
        <dsp:cNvSpPr/>
      </dsp:nvSpPr>
      <dsp:spPr>
        <a:xfrm>
          <a:off x="5137091" y="2079958"/>
          <a:ext cx="462212" cy="4622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2D6037-1C20-4CF9-99D1-5E4516E1D7F9}">
      <dsp:nvSpPr>
        <dsp:cNvPr id="0" name=""/>
        <dsp:cNvSpPr/>
      </dsp:nvSpPr>
      <dsp:spPr>
        <a:xfrm>
          <a:off x="6176781" y="0"/>
          <a:ext cx="2117020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Request Letters of Recommendation</a:t>
          </a:r>
        </a:p>
      </dsp:txBody>
      <dsp:txXfrm>
        <a:off x="6176781" y="0"/>
        <a:ext cx="2117020" cy="1848851"/>
      </dsp:txXfrm>
    </dsp:sp>
    <dsp:sp modelId="{7C14906A-2F12-4E79-A6C8-59262A7B7D7F}">
      <dsp:nvSpPr>
        <dsp:cNvPr id="0" name=""/>
        <dsp:cNvSpPr/>
      </dsp:nvSpPr>
      <dsp:spPr>
        <a:xfrm>
          <a:off x="7004185" y="2079958"/>
          <a:ext cx="462212" cy="4622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BE0ACC-558B-4D8D-878E-32011EFC4B72}">
      <dsp:nvSpPr>
        <dsp:cNvPr id="0" name=""/>
        <dsp:cNvSpPr/>
      </dsp:nvSpPr>
      <dsp:spPr>
        <a:xfrm>
          <a:off x="8367309" y="2773277"/>
          <a:ext cx="1470152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Prepare Essays</a:t>
          </a:r>
        </a:p>
      </dsp:txBody>
      <dsp:txXfrm>
        <a:off x="8367309" y="2773277"/>
        <a:ext cx="1470152" cy="1848851"/>
      </dsp:txXfrm>
    </dsp:sp>
    <dsp:sp modelId="{94EBD41E-2641-46F5-98E4-16FC991AC1DC}">
      <dsp:nvSpPr>
        <dsp:cNvPr id="0" name=""/>
        <dsp:cNvSpPr/>
      </dsp:nvSpPr>
      <dsp:spPr>
        <a:xfrm>
          <a:off x="8871279" y="2079958"/>
          <a:ext cx="462212" cy="462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8ADBD0-E7B1-47FB-8082-75316565C0C9}">
      <dsp:nvSpPr>
        <dsp:cNvPr id="0" name=""/>
        <dsp:cNvSpPr/>
      </dsp:nvSpPr>
      <dsp:spPr>
        <a:xfrm>
          <a:off x="9910970" y="0"/>
          <a:ext cx="1470152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Declutter your Inbox</a:t>
          </a:r>
        </a:p>
      </dsp:txBody>
      <dsp:txXfrm>
        <a:off x="9910970" y="0"/>
        <a:ext cx="1470152" cy="1848851"/>
      </dsp:txXfrm>
    </dsp:sp>
    <dsp:sp modelId="{E645CC67-BC24-4E70-B9B8-42DFEACB9C80}">
      <dsp:nvSpPr>
        <dsp:cNvPr id="0" name=""/>
        <dsp:cNvSpPr/>
      </dsp:nvSpPr>
      <dsp:spPr>
        <a:xfrm>
          <a:off x="10414940" y="2079958"/>
          <a:ext cx="462212" cy="462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76CF6-9310-43A5-AD3A-9C8C8DD6F6A3}">
      <dsp:nvSpPr>
        <dsp:cNvPr id="0" name=""/>
        <dsp:cNvSpPr/>
      </dsp:nvSpPr>
      <dsp:spPr>
        <a:xfrm>
          <a:off x="0" y="1386638"/>
          <a:ext cx="12648070" cy="184885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6BC86-6BF6-4A18-8B09-D1B19CE53AE5}">
      <dsp:nvSpPr>
        <dsp:cNvPr id="0" name=""/>
        <dsp:cNvSpPr/>
      </dsp:nvSpPr>
      <dsp:spPr>
        <a:xfrm>
          <a:off x="3265" y="0"/>
          <a:ext cx="1747091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Apply for all possible scholarships</a:t>
          </a:r>
        </a:p>
      </dsp:txBody>
      <dsp:txXfrm>
        <a:off x="3265" y="0"/>
        <a:ext cx="1747091" cy="1848851"/>
      </dsp:txXfrm>
    </dsp:sp>
    <dsp:sp modelId="{CDA436B1-E1D5-4BC3-9349-39CF1EB24E7A}">
      <dsp:nvSpPr>
        <dsp:cNvPr id="0" name=""/>
        <dsp:cNvSpPr/>
      </dsp:nvSpPr>
      <dsp:spPr>
        <a:xfrm>
          <a:off x="645704" y="2079958"/>
          <a:ext cx="462212" cy="462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00C5E4-5053-4020-9911-0E2EDA63A908}">
      <dsp:nvSpPr>
        <dsp:cNvPr id="0" name=""/>
        <dsp:cNvSpPr/>
      </dsp:nvSpPr>
      <dsp:spPr>
        <a:xfrm>
          <a:off x="1826783" y="2773277"/>
          <a:ext cx="1528514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Apply for Need Based Aid (FAFSA)</a:t>
          </a:r>
        </a:p>
      </dsp:txBody>
      <dsp:txXfrm>
        <a:off x="1826783" y="2773277"/>
        <a:ext cx="1528514" cy="1848851"/>
      </dsp:txXfrm>
    </dsp:sp>
    <dsp:sp modelId="{D78F2AEF-FB76-4EE9-89FF-5EBA0C52E81B}">
      <dsp:nvSpPr>
        <dsp:cNvPr id="0" name=""/>
        <dsp:cNvSpPr/>
      </dsp:nvSpPr>
      <dsp:spPr>
        <a:xfrm>
          <a:off x="2359933" y="2079958"/>
          <a:ext cx="462212" cy="462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F68B0C-27B8-4EEA-AC04-407800AAD7C7}">
      <dsp:nvSpPr>
        <dsp:cNvPr id="0" name=""/>
        <dsp:cNvSpPr/>
      </dsp:nvSpPr>
      <dsp:spPr>
        <a:xfrm>
          <a:off x="3431723" y="0"/>
          <a:ext cx="1528514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Visit Colleges you applied to</a:t>
          </a:r>
        </a:p>
      </dsp:txBody>
      <dsp:txXfrm>
        <a:off x="3431723" y="0"/>
        <a:ext cx="1528514" cy="1848851"/>
      </dsp:txXfrm>
    </dsp:sp>
    <dsp:sp modelId="{49080202-9832-4017-A37A-CCA02BFAF0BD}">
      <dsp:nvSpPr>
        <dsp:cNvPr id="0" name=""/>
        <dsp:cNvSpPr/>
      </dsp:nvSpPr>
      <dsp:spPr>
        <a:xfrm>
          <a:off x="3964873" y="2079958"/>
          <a:ext cx="462212" cy="4622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C94CDD0-BFFE-458C-991D-577B0791EF8D}">
      <dsp:nvSpPr>
        <dsp:cNvPr id="0" name=""/>
        <dsp:cNvSpPr/>
      </dsp:nvSpPr>
      <dsp:spPr>
        <a:xfrm>
          <a:off x="5036663" y="2773277"/>
          <a:ext cx="1528514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National Decision Day (May 1</a:t>
          </a:r>
          <a:r>
            <a:rPr lang="en-US" sz="1800" kern="1200" baseline="30000" dirty="0"/>
            <a:t>st</a:t>
          </a:r>
          <a:r>
            <a:rPr lang="en-US" sz="1800" kern="1200" dirty="0"/>
            <a:t>)</a:t>
          </a:r>
        </a:p>
      </dsp:txBody>
      <dsp:txXfrm>
        <a:off x="5036663" y="2773277"/>
        <a:ext cx="1528514" cy="1848851"/>
      </dsp:txXfrm>
    </dsp:sp>
    <dsp:sp modelId="{9EF3D101-F393-4BD1-BE5C-03014519556F}">
      <dsp:nvSpPr>
        <dsp:cNvPr id="0" name=""/>
        <dsp:cNvSpPr/>
      </dsp:nvSpPr>
      <dsp:spPr>
        <a:xfrm>
          <a:off x="5569813" y="2079958"/>
          <a:ext cx="462212" cy="4622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F79704F-847C-4DA2-8157-A3040BA5A1A8}">
      <dsp:nvSpPr>
        <dsp:cNvPr id="0" name=""/>
        <dsp:cNvSpPr/>
      </dsp:nvSpPr>
      <dsp:spPr>
        <a:xfrm>
          <a:off x="6641603" y="0"/>
          <a:ext cx="1528514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Complete Next Steps for College of Choice</a:t>
          </a:r>
        </a:p>
      </dsp:txBody>
      <dsp:txXfrm>
        <a:off x="6641603" y="0"/>
        <a:ext cx="1528514" cy="1848851"/>
      </dsp:txXfrm>
    </dsp:sp>
    <dsp:sp modelId="{DC5DC2E9-6EF9-41DF-B132-BCF7DAF30EC0}">
      <dsp:nvSpPr>
        <dsp:cNvPr id="0" name=""/>
        <dsp:cNvSpPr/>
      </dsp:nvSpPr>
      <dsp:spPr>
        <a:xfrm>
          <a:off x="7174753" y="2079958"/>
          <a:ext cx="462212" cy="46221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6046FF9-7AF2-49FC-9F57-80396BCF7096}">
      <dsp:nvSpPr>
        <dsp:cNvPr id="0" name=""/>
        <dsp:cNvSpPr/>
      </dsp:nvSpPr>
      <dsp:spPr>
        <a:xfrm>
          <a:off x="8246543" y="2773277"/>
          <a:ext cx="1528514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Send in Final Transcript</a:t>
          </a:r>
        </a:p>
      </dsp:txBody>
      <dsp:txXfrm>
        <a:off x="8246543" y="2773277"/>
        <a:ext cx="1528514" cy="1848851"/>
      </dsp:txXfrm>
    </dsp:sp>
    <dsp:sp modelId="{1482A63F-60CB-4692-8041-E76332605273}">
      <dsp:nvSpPr>
        <dsp:cNvPr id="0" name=""/>
        <dsp:cNvSpPr/>
      </dsp:nvSpPr>
      <dsp:spPr>
        <a:xfrm>
          <a:off x="8779693" y="2079958"/>
          <a:ext cx="462212" cy="4622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74758A-8137-49FA-8875-8F6FFF720959}">
      <dsp:nvSpPr>
        <dsp:cNvPr id="0" name=""/>
        <dsp:cNvSpPr/>
      </dsp:nvSpPr>
      <dsp:spPr>
        <a:xfrm>
          <a:off x="9851483" y="0"/>
          <a:ext cx="1528514" cy="1848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Attend Orientation</a:t>
          </a:r>
        </a:p>
      </dsp:txBody>
      <dsp:txXfrm>
        <a:off x="9851483" y="0"/>
        <a:ext cx="1528514" cy="1848851"/>
      </dsp:txXfrm>
    </dsp:sp>
    <dsp:sp modelId="{A4547533-EA0D-4C36-864E-D4FAD42E7669}">
      <dsp:nvSpPr>
        <dsp:cNvPr id="0" name=""/>
        <dsp:cNvSpPr/>
      </dsp:nvSpPr>
      <dsp:spPr>
        <a:xfrm>
          <a:off x="10384633" y="2079958"/>
          <a:ext cx="462212" cy="4622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313372-EA08-495D-A70A-DAB401FEAC08}">
      <dsp:nvSpPr>
        <dsp:cNvPr id="0" name=""/>
        <dsp:cNvSpPr/>
      </dsp:nvSpPr>
      <dsp:spPr>
        <a:xfrm>
          <a:off x="10578" y="-202593"/>
          <a:ext cx="2103126" cy="4157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0" rIns="20983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Join college mailing lists, remove yourself as you narrow your choices.</a:t>
          </a:r>
        </a:p>
      </dsp:txBody>
      <dsp:txXfrm>
        <a:off x="10578" y="1460384"/>
        <a:ext cx="2103126" cy="2494467"/>
      </dsp:txXfrm>
    </dsp:sp>
    <dsp:sp modelId="{FC26B7C3-76B8-4E5E-859E-C5D48240403F}">
      <dsp:nvSpPr>
        <dsp:cNvPr id="0" name=""/>
        <dsp:cNvSpPr/>
      </dsp:nvSpPr>
      <dsp:spPr>
        <a:xfrm>
          <a:off x="0" y="601558"/>
          <a:ext cx="2124284" cy="10196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165100" rIns="209832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01</a:t>
          </a:r>
          <a:endParaRPr lang="en-US" sz="4900" kern="1200" dirty="0"/>
        </a:p>
      </dsp:txBody>
      <dsp:txXfrm>
        <a:off x="0" y="601558"/>
        <a:ext cx="2124284" cy="1019656"/>
      </dsp:txXfrm>
    </dsp:sp>
    <dsp:sp modelId="{50DEC600-41EE-4FDC-8E71-3A7944DE4D92}">
      <dsp:nvSpPr>
        <dsp:cNvPr id="0" name=""/>
        <dsp:cNvSpPr/>
      </dsp:nvSpPr>
      <dsp:spPr>
        <a:xfrm>
          <a:off x="2304806" y="-202593"/>
          <a:ext cx="2103126" cy="415744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0" rIns="20983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Schedule a visit to campus to learn more or explore virtual visits. See for yourself!</a:t>
          </a:r>
        </a:p>
      </dsp:txBody>
      <dsp:txXfrm>
        <a:off x="2304806" y="1460384"/>
        <a:ext cx="2103126" cy="2494467"/>
      </dsp:txXfrm>
    </dsp:sp>
    <dsp:sp modelId="{78E3CB1A-E0FC-4CE8-89C4-3429090B1FF7}">
      <dsp:nvSpPr>
        <dsp:cNvPr id="0" name=""/>
        <dsp:cNvSpPr/>
      </dsp:nvSpPr>
      <dsp:spPr>
        <a:xfrm>
          <a:off x="2294227" y="601558"/>
          <a:ext cx="2124284" cy="10196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165100" rIns="209832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02</a:t>
          </a:r>
          <a:endParaRPr lang="en-US" sz="4900" kern="1200" dirty="0"/>
        </a:p>
      </dsp:txBody>
      <dsp:txXfrm>
        <a:off x="2294227" y="601558"/>
        <a:ext cx="2124284" cy="1019656"/>
      </dsp:txXfrm>
    </dsp:sp>
    <dsp:sp modelId="{7643AAE8-4B3B-4C91-9C4A-05129E051CBB}">
      <dsp:nvSpPr>
        <dsp:cNvPr id="0" name=""/>
        <dsp:cNvSpPr/>
      </dsp:nvSpPr>
      <dsp:spPr>
        <a:xfrm>
          <a:off x="4599033" y="-202593"/>
          <a:ext cx="2103126" cy="41574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0" rIns="20983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Connect with admissions counselors at schools that interest you.</a:t>
          </a:r>
        </a:p>
      </dsp:txBody>
      <dsp:txXfrm>
        <a:off x="4599033" y="1460384"/>
        <a:ext cx="2103126" cy="2494467"/>
      </dsp:txXfrm>
    </dsp:sp>
    <dsp:sp modelId="{25888E6A-4723-4B77-A112-4855456C727C}">
      <dsp:nvSpPr>
        <dsp:cNvPr id="0" name=""/>
        <dsp:cNvSpPr/>
      </dsp:nvSpPr>
      <dsp:spPr>
        <a:xfrm>
          <a:off x="4588454" y="601558"/>
          <a:ext cx="2124284" cy="10196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165100" rIns="209832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03</a:t>
          </a:r>
          <a:endParaRPr lang="en-US" sz="4900" kern="1200" dirty="0"/>
        </a:p>
      </dsp:txBody>
      <dsp:txXfrm>
        <a:off x="4588454" y="601558"/>
        <a:ext cx="2124284" cy="1019656"/>
      </dsp:txXfrm>
    </dsp:sp>
    <dsp:sp modelId="{B92286CD-481D-4D5C-9171-7F398F0C5A5E}">
      <dsp:nvSpPr>
        <dsp:cNvPr id="0" name=""/>
        <dsp:cNvSpPr/>
      </dsp:nvSpPr>
      <dsp:spPr>
        <a:xfrm>
          <a:off x="6893260" y="-202593"/>
          <a:ext cx="2103126" cy="41574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0" rIns="20983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Schedule a meeting with your high school counselor to talk about your college options.</a:t>
          </a:r>
        </a:p>
      </dsp:txBody>
      <dsp:txXfrm>
        <a:off x="6893260" y="1460384"/>
        <a:ext cx="2103126" cy="2494467"/>
      </dsp:txXfrm>
    </dsp:sp>
    <dsp:sp modelId="{C477D3E0-CDF9-4B5A-9539-371F099CD9B4}">
      <dsp:nvSpPr>
        <dsp:cNvPr id="0" name=""/>
        <dsp:cNvSpPr/>
      </dsp:nvSpPr>
      <dsp:spPr>
        <a:xfrm>
          <a:off x="6882681" y="601558"/>
          <a:ext cx="2124284" cy="10196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165100" rIns="209832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04</a:t>
          </a:r>
        </a:p>
      </dsp:txBody>
      <dsp:txXfrm>
        <a:off x="6882681" y="601558"/>
        <a:ext cx="2124284" cy="1019656"/>
      </dsp:txXfrm>
    </dsp:sp>
    <dsp:sp modelId="{4F251D28-63FE-4DF7-8221-0F2E76CC7E8A}">
      <dsp:nvSpPr>
        <dsp:cNvPr id="0" name=""/>
        <dsp:cNvSpPr/>
      </dsp:nvSpPr>
      <dsp:spPr>
        <a:xfrm>
          <a:off x="9187487" y="-202593"/>
          <a:ext cx="2103126" cy="41574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0" rIns="209832" bIns="3302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Challenge yourself, appropriately and academically.</a:t>
          </a:r>
        </a:p>
      </dsp:txBody>
      <dsp:txXfrm>
        <a:off x="9187487" y="1460384"/>
        <a:ext cx="2103126" cy="2494467"/>
      </dsp:txXfrm>
    </dsp:sp>
    <dsp:sp modelId="{99501B4B-1E9B-4144-B13E-3657A63863F9}">
      <dsp:nvSpPr>
        <dsp:cNvPr id="0" name=""/>
        <dsp:cNvSpPr/>
      </dsp:nvSpPr>
      <dsp:spPr>
        <a:xfrm>
          <a:off x="9176908" y="601558"/>
          <a:ext cx="2124284" cy="10196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165100" rIns="209832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05</a:t>
          </a:r>
          <a:endParaRPr lang="en-US" sz="4900" kern="1200" dirty="0"/>
        </a:p>
      </dsp:txBody>
      <dsp:txXfrm>
        <a:off x="9176908" y="601558"/>
        <a:ext cx="2124284" cy="1019656"/>
      </dsp:txXfrm>
    </dsp:sp>
    <dsp:sp modelId="{D5F619DA-6301-4EEE-B405-29A8EAD5136E}">
      <dsp:nvSpPr>
        <dsp:cNvPr id="0" name=""/>
        <dsp:cNvSpPr/>
      </dsp:nvSpPr>
      <dsp:spPr>
        <a:xfrm>
          <a:off x="11481714" y="-202593"/>
          <a:ext cx="2103126" cy="41574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0" rIns="209832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Join new clubs, organizations or community service efforts.</a:t>
          </a:r>
        </a:p>
      </dsp:txBody>
      <dsp:txXfrm>
        <a:off x="11481714" y="1460384"/>
        <a:ext cx="2103126" cy="2494467"/>
      </dsp:txXfrm>
    </dsp:sp>
    <dsp:sp modelId="{76138ADC-A188-4CFE-BA59-024BBCFDC36E}">
      <dsp:nvSpPr>
        <dsp:cNvPr id="0" name=""/>
        <dsp:cNvSpPr/>
      </dsp:nvSpPr>
      <dsp:spPr>
        <a:xfrm>
          <a:off x="11471135" y="601558"/>
          <a:ext cx="2124284" cy="1019656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832" tIns="165100" rIns="209832" bIns="16510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06</a:t>
          </a:r>
        </a:p>
      </dsp:txBody>
      <dsp:txXfrm>
        <a:off x="11471135" y="601558"/>
        <a:ext cx="2124284" cy="10196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7C36B-EE57-4427-A5D6-679E857FE643}">
      <dsp:nvSpPr>
        <dsp:cNvPr id="0" name=""/>
        <dsp:cNvSpPr/>
      </dsp:nvSpPr>
      <dsp:spPr>
        <a:xfrm>
          <a:off x="0" y="502"/>
          <a:ext cx="7993097" cy="11758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5BAC26-5DB7-4018-A2A3-7077F10431E2}">
      <dsp:nvSpPr>
        <dsp:cNvPr id="0" name=""/>
        <dsp:cNvSpPr/>
      </dsp:nvSpPr>
      <dsp:spPr>
        <a:xfrm>
          <a:off x="355695" y="265069"/>
          <a:ext cx="646719" cy="6467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A7543-B93D-42D8-B6F0-577771C1FCC6}">
      <dsp:nvSpPr>
        <dsp:cNvPr id="0" name=""/>
        <dsp:cNvSpPr/>
      </dsp:nvSpPr>
      <dsp:spPr>
        <a:xfrm>
          <a:off x="1358111" y="502"/>
          <a:ext cx="6634985" cy="117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45" tIns="124445" rIns="124445" bIns="1244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2"/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Juliette.Bryant@colostate.edu</a:t>
          </a:r>
          <a:endParaRPr lang="en-US" sz="2500" kern="1200" dirty="0">
            <a:solidFill>
              <a:schemeClr val="bg2"/>
            </a:solidFill>
          </a:endParaRPr>
        </a:p>
      </dsp:txBody>
      <dsp:txXfrm>
        <a:off x="1358111" y="502"/>
        <a:ext cx="6634985" cy="1175853"/>
      </dsp:txXfrm>
    </dsp:sp>
    <dsp:sp modelId="{4929225D-DA74-4B67-92D3-13B7F7B51F35}">
      <dsp:nvSpPr>
        <dsp:cNvPr id="0" name=""/>
        <dsp:cNvSpPr/>
      </dsp:nvSpPr>
      <dsp:spPr>
        <a:xfrm>
          <a:off x="0" y="1470319"/>
          <a:ext cx="7993097" cy="11758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BE791-A32E-4244-B93D-580FE9161B90}">
      <dsp:nvSpPr>
        <dsp:cNvPr id="0" name=""/>
        <dsp:cNvSpPr/>
      </dsp:nvSpPr>
      <dsp:spPr>
        <a:xfrm>
          <a:off x="355695" y="1734886"/>
          <a:ext cx="646719" cy="64671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DED91-3DED-4D8A-AD8D-03A965096267}">
      <dsp:nvSpPr>
        <dsp:cNvPr id="0" name=""/>
        <dsp:cNvSpPr/>
      </dsp:nvSpPr>
      <dsp:spPr>
        <a:xfrm>
          <a:off x="1358111" y="1470319"/>
          <a:ext cx="6634985" cy="117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45" tIns="124445" rIns="124445" bIns="1244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2"/>
              </a:solidFill>
            </a:rPr>
            <a:t>Phone: (970) 491 – 0908</a:t>
          </a:r>
          <a:endParaRPr lang="en-US" sz="2500" kern="1200" dirty="0">
            <a:solidFill>
              <a:schemeClr val="bg2"/>
            </a:solidFill>
          </a:endParaRPr>
        </a:p>
      </dsp:txBody>
      <dsp:txXfrm>
        <a:off x="1358111" y="1470319"/>
        <a:ext cx="6634985" cy="1175853"/>
      </dsp:txXfrm>
    </dsp:sp>
    <dsp:sp modelId="{5380A37B-04AF-4ABD-B92D-B374D37C9B95}">
      <dsp:nvSpPr>
        <dsp:cNvPr id="0" name=""/>
        <dsp:cNvSpPr/>
      </dsp:nvSpPr>
      <dsp:spPr>
        <a:xfrm>
          <a:off x="0" y="2940136"/>
          <a:ext cx="7993097" cy="11758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3CBC73-E034-4C49-AA74-901A7BBF69C1}">
      <dsp:nvSpPr>
        <dsp:cNvPr id="0" name=""/>
        <dsp:cNvSpPr/>
      </dsp:nvSpPr>
      <dsp:spPr>
        <a:xfrm>
          <a:off x="355695" y="3204703"/>
          <a:ext cx="646719" cy="64671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0E781-3363-455F-ABC2-43F59F00DF82}">
      <dsp:nvSpPr>
        <dsp:cNvPr id="0" name=""/>
        <dsp:cNvSpPr/>
      </dsp:nvSpPr>
      <dsp:spPr>
        <a:xfrm>
          <a:off x="1358111" y="2940136"/>
          <a:ext cx="6634985" cy="1175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45" tIns="124445" rIns="124445" bIns="12444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solidFill>
                <a:schemeClr val="bg2"/>
              </a:solidFill>
            </a:rPr>
            <a:t>Text: (970) 431 - 6149</a:t>
          </a:r>
          <a:endParaRPr lang="en-US" sz="2500" kern="1200" dirty="0">
            <a:solidFill>
              <a:schemeClr val="bg2"/>
            </a:solidFill>
          </a:endParaRPr>
        </a:p>
      </dsp:txBody>
      <dsp:txXfrm>
        <a:off x="1358111" y="2940136"/>
        <a:ext cx="6634985" cy="1175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9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7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4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01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0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78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78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2F50-0B60-B34B-8422-4E195A5AE2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598"/>
            <a:ext cx="13817600" cy="589766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01" y="1642367"/>
            <a:ext cx="11981600" cy="3367191"/>
          </a:xfrm>
        </p:spPr>
        <p:txBody>
          <a:bodyPr/>
          <a:lstStyle>
            <a:lvl1pPr>
              <a:defRPr sz="61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8001" y="5984960"/>
            <a:ext cx="11981600" cy="49297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1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6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2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7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4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849E6F-2A56-4D03-87CC-66B677195806}" type="datetime8">
              <a:rPr lang="en-US" smtClean="0"/>
              <a:pPr>
                <a:defRPr/>
              </a:pPr>
              <a:t>3/14/2023 11:42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BDD34-CB16-4FDB-ADCE-C71A37C3E7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82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440680"/>
            <a:ext cx="11969607" cy="642303"/>
          </a:xfrm>
        </p:spPr>
        <p:txBody>
          <a:bodyPr anchor="b">
            <a:normAutofit/>
          </a:bodyPr>
          <a:lstStyle>
            <a:lvl1pPr algn="l">
              <a:defRPr sz="27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3817600" cy="544068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813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8000" y="6082983"/>
            <a:ext cx="11969607" cy="559540"/>
          </a:xfrm>
        </p:spPr>
        <p:txBody>
          <a:bodyPr>
            <a:normAutofit/>
          </a:bodyPr>
          <a:lstStyle>
            <a:lvl1pPr marL="0" indent="0">
              <a:buNone/>
              <a:defRPr sz="1360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22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715923" y="1225650"/>
            <a:ext cx="7176738" cy="3671080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450" y="1403636"/>
            <a:ext cx="6679685" cy="2998700"/>
          </a:xfrm>
        </p:spPr>
        <p:txBody>
          <a:bodyPr anchor="b"/>
          <a:lstStyle>
            <a:lvl1pPr algn="l">
              <a:defRPr sz="476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949" y="5036171"/>
            <a:ext cx="6677187" cy="808340"/>
          </a:xfrm>
        </p:spPr>
        <p:txBody>
          <a:bodyPr anchor="t">
            <a:noAutofit/>
          </a:bodyPr>
          <a:lstStyle>
            <a:lvl1pPr marL="0" indent="0" algn="l">
              <a:buNone/>
              <a:defRPr sz="2040">
                <a:solidFill>
                  <a:schemeClr val="tx1"/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584595" y="1225651"/>
            <a:ext cx="4318001" cy="4618860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32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293002" y="2591463"/>
            <a:ext cx="5547797" cy="2837835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538035" y="2760752"/>
            <a:ext cx="4966857" cy="2275494"/>
          </a:xfrm>
        </p:spPr>
        <p:txBody>
          <a:bodyPr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76800" y="2590801"/>
            <a:ext cx="5531007" cy="260159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3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692272" y="505568"/>
            <a:ext cx="5125329" cy="6136957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4679" y="664327"/>
            <a:ext cx="2827430" cy="581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8001" y="505568"/>
            <a:ext cx="7493079" cy="6136957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285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“Quote </a:t>
            </a:r>
            <a:r>
              <a:rPr lang="en-US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314198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39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/>
              <a:t>Headline Copy Here</a:t>
            </a:r>
          </a:p>
        </p:txBody>
      </p:sp>
    </p:spTree>
    <p:extLst>
      <p:ext uri="{BB962C8B-B14F-4D97-AF65-F5344CB8AC3E}">
        <p14:creationId xmlns:p14="http://schemas.microsoft.com/office/powerpoint/2010/main" val="1840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3482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8" cy="10998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873" y="2518593"/>
            <a:ext cx="11961851" cy="412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8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Title of Presentation 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/>
              <a:t>Subheadline</a:t>
            </a:r>
            <a:r>
              <a:rPr lang="en-US" dirty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Insert Unit Identifier here (.</a:t>
            </a:r>
            <a:r>
              <a:rPr lang="en-US" dirty="0" err="1"/>
              <a:t>png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/>
              <a:t>Headline Copy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Header Goes Here</a:t>
            </a:r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/>
              <a:t>Section Header Goes Here</a:t>
            </a:r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Text Goes Here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13817600" cy="5897668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3344915"/>
            <a:ext cx="11969607" cy="1664640"/>
          </a:xfrm>
        </p:spPr>
        <p:txBody>
          <a:bodyPr anchor="b"/>
          <a:lstStyle>
            <a:lvl1pPr algn="r">
              <a:defRPr sz="544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0" y="5985362"/>
            <a:ext cx="11969607" cy="491816"/>
          </a:xfrm>
        </p:spPr>
        <p:txBody>
          <a:bodyPr anchor="t">
            <a:noAutofit/>
          </a:bodyPr>
          <a:lstStyle>
            <a:lvl1pPr marL="0" indent="0" algn="r">
              <a:buNone/>
              <a:defRPr sz="2040">
                <a:solidFill>
                  <a:schemeClr val="tx1"/>
                </a:solidFill>
              </a:defRPr>
            </a:lvl1pPr>
            <a:lvl2pPr marL="518145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5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2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 dirty="0"/>
              <a:t>Headline Copy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/>
              <a:t>Headline Copy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chart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>
                <a:solidFill>
                  <a:schemeClr val="tx2"/>
                </a:solidFill>
                <a:latin typeface="+mj-lt"/>
              </a:rPr>
              <a:t>Thank you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874" y="2518593"/>
            <a:ext cx="5877323" cy="41239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2404" y="2518592"/>
            <a:ext cx="5887194" cy="41239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1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359" y="2464858"/>
            <a:ext cx="5881838" cy="653097"/>
          </a:xfrm>
        </p:spPr>
        <p:txBody>
          <a:bodyPr anchor="b">
            <a:noAutofit/>
          </a:bodyPr>
          <a:lstStyle>
            <a:lvl1pPr marL="0" indent="0" algn="ctr">
              <a:buNone/>
              <a:defRPr sz="2267" b="0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3359" y="3117957"/>
            <a:ext cx="5881837" cy="352456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2404" y="2464858"/>
            <a:ext cx="5887194" cy="653097"/>
          </a:xfrm>
        </p:spPr>
        <p:txBody>
          <a:bodyPr anchor="b">
            <a:noAutofit/>
          </a:bodyPr>
          <a:lstStyle>
            <a:lvl1pPr marL="0" indent="0" algn="ctr">
              <a:buNone/>
              <a:defRPr sz="2267" b="0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2404" y="3117957"/>
            <a:ext cx="5887194" cy="352456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0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C19A9F-70C9-6AFF-3D60-B96A8BD0CA17}"/>
              </a:ext>
            </a:extLst>
          </p:cNvPr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35DDF4-32A8-AFCD-B863-AD61F0A547D8}"/>
                </a:ext>
              </a:extLst>
            </p:cNvPr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F897DEA-48F7-CAF5-4E83-C708E75578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4CBE165-AC7D-3D27-4910-25C91EC67164}"/>
                </a:ext>
              </a:extLst>
            </p:cNvPr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87F672-2868-575B-B239-EB501EE18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1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7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216239" y="505566"/>
            <a:ext cx="4020537" cy="2056604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239" y="505566"/>
            <a:ext cx="4020537" cy="1834182"/>
          </a:xfrm>
        </p:spPr>
        <p:txBody>
          <a:bodyPr anchor="b"/>
          <a:lstStyle>
            <a:lvl1pPr algn="l">
              <a:defRPr sz="2267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052" y="505567"/>
            <a:ext cx="7086317" cy="613695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6239" y="2562171"/>
            <a:ext cx="4020537" cy="4080352"/>
          </a:xfrm>
        </p:spPr>
        <p:txBody>
          <a:bodyPr/>
          <a:lstStyle>
            <a:lvl1pPr marL="0" indent="0">
              <a:buNone/>
              <a:defRPr sz="1587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84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358" y="824525"/>
            <a:ext cx="5500053" cy="1832785"/>
          </a:xfrm>
        </p:spPr>
        <p:txBody>
          <a:bodyPr anchor="b">
            <a:normAutofit/>
          </a:bodyPr>
          <a:lstStyle>
            <a:lvl1pPr algn="l">
              <a:defRPr sz="27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911200" y="0"/>
            <a:ext cx="6906401" cy="77724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587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358" y="2657309"/>
            <a:ext cx="5500053" cy="3985214"/>
          </a:xfrm>
        </p:spPr>
        <p:txBody>
          <a:bodyPr anchor="t">
            <a:normAutofit/>
          </a:bodyPr>
          <a:lstStyle>
            <a:lvl1pPr marL="0" indent="0">
              <a:buNone/>
              <a:defRPr sz="1360"/>
            </a:lvl1pPr>
            <a:lvl2pPr marL="518145" indent="0">
              <a:buNone/>
              <a:defRPr sz="1360"/>
            </a:lvl2pPr>
            <a:lvl3pPr marL="1036290" indent="0">
              <a:buNone/>
              <a:defRPr sz="1133"/>
            </a:lvl3pPr>
            <a:lvl4pPr marL="1554434" indent="0">
              <a:buNone/>
              <a:defRPr sz="1020"/>
            </a:lvl4pPr>
            <a:lvl5pPr marL="2072579" indent="0">
              <a:buNone/>
              <a:defRPr sz="1020"/>
            </a:lvl5pPr>
            <a:lvl6pPr marL="2590724" indent="0">
              <a:buNone/>
              <a:defRPr sz="1020"/>
            </a:lvl6pPr>
            <a:lvl7pPr marL="3108869" indent="0">
              <a:buNone/>
              <a:defRPr sz="1020"/>
            </a:lvl7pPr>
            <a:lvl8pPr marL="3627013" indent="0">
              <a:buNone/>
              <a:defRPr sz="1020"/>
            </a:lvl8pPr>
            <a:lvl9pPr marL="4145158" indent="0">
              <a:buNone/>
              <a:defRPr sz="10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03918" y="6846878"/>
            <a:ext cx="1107130" cy="413808"/>
          </a:xfrm>
        </p:spPr>
        <p:txBody>
          <a:bodyPr/>
          <a:lstStyle/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9116" y="6846878"/>
            <a:ext cx="3734801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11048" y="6704674"/>
            <a:ext cx="1203776" cy="556012"/>
          </a:xfrm>
        </p:spPr>
        <p:txBody>
          <a:bodyPr/>
          <a:lstStyle/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8" cy="109984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001" y="2475655"/>
            <a:ext cx="11971723" cy="41643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716" y="6846878"/>
            <a:ext cx="9796896" cy="413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2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79243" y="6846878"/>
            <a:ext cx="1522867" cy="4138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20">
                <a:solidFill>
                  <a:schemeClr val="tx1"/>
                </a:solidFill>
              </a:defRPr>
            </a:lvl1pPr>
          </a:lstStyle>
          <a:p>
            <a:fld id="{FA6F7308-FF34-420B-A2A6-E8F53FA88763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102109" y="6704674"/>
            <a:ext cx="1203776" cy="556012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267">
                <a:solidFill>
                  <a:schemeClr val="accent1"/>
                </a:solidFill>
              </a:defRPr>
            </a:lvl1pPr>
          </a:lstStyle>
          <a:p>
            <a:fld id="{2B0E69AF-68EC-468E-82C7-2E5E66F0C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0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826" r:id="rId15"/>
    <p:sldLayoutId id="2147483827" r:id="rId16"/>
    <p:sldLayoutId id="2147483828" r:id="rId17"/>
    <p:sldLayoutId id="2147483829" r:id="rId18"/>
    <p:sldLayoutId id="2147483830" r:id="rId19"/>
    <p:sldLayoutId id="2147483831" r:id="rId20"/>
    <p:sldLayoutId id="2147483678" r:id="rId21"/>
    <p:sldLayoutId id="2147483689" r:id="rId22"/>
    <p:sldLayoutId id="2147483690" r:id="rId23"/>
    <p:sldLayoutId id="2147483665" r:id="rId24"/>
    <p:sldLayoutId id="2147483679" r:id="rId25"/>
    <p:sldLayoutId id="2147483666" r:id="rId26"/>
    <p:sldLayoutId id="2147483668" r:id="rId27"/>
    <p:sldLayoutId id="2147483683" r:id="rId28"/>
    <p:sldLayoutId id="2147483688" r:id="rId29"/>
    <p:sldLayoutId id="2147483650" r:id="rId30"/>
    <p:sldLayoutId id="2147483670" r:id="rId31"/>
    <p:sldLayoutId id="2147483681" r:id="rId32"/>
    <p:sldLayoutId id="2147483691" r:id="rId33"/>
    <p:sldLayoutId id="2147483682" r:id="rId34"/>
    <p:sldLayoutId id="2147483677" r:id="rId35"/>
    <p:sldLayoutId id="2147483672" r:id="rId3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518145" rtl="0" eaLnBrk="1" latinLnBrk="0" hangingPunct="1">
        <a:spcBef>
          <a:spcPct val="0"/>
        </a:spcBef>
        <a:buNone/>
        <a:defRPr sz="4533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8609" indent="-388609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841985" indent="-323840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813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36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36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20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3173240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3626560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4079880" indent="-259072" algn="l" defTabSz="518145" rtl="0" eaLnBrk="1" latinLnBrk="0" hangingPunct="1">
        <a:spcBef>
          <a:spcPct val="20000"/>
        </a:spcBef>
        <a:spcAft>
          <a:spcPts val="680"/>
        </a:spcAft>
        <a:buClr>
          <a:schemeClr val="accent1"/>
        </a:buClr>
        <a:buFont typeface="Wingdings 2" charset="2"/>
        <a:buChar char="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518145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97A2C-4C88-705E-54E6-4D1338F9D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/>
              <a:t>Getting Ready to Apply: </a:t>
            </a:r>
            <a:br>
              <a:rPr lang="en-US" sz="7200" dirty="0"/>
            </a:br>
            <a:r>
              <a:rPr lang="en-US" sz="7200" dirty="0"/>
              <a:t>Four Year Public Colleges in Colorado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63894-8B04-D225-A643-5CA7AF6D0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8001" y="5984960"/>
            <a:ext cx="6829278" cy="1621642"/>
          </a:xfrm>
        </p:spPr>
        <p:txBody>
          <a:bodyPr>
            <a:normAutofit/>
          </a:bodyPr>
          <a:lstStyle/>
          <a:p>
            <a:r>
              <a:rPr lang="en-US" sz="2400" dirty="0"/>
              <a:t>Juliette Bryant</a:t>
            </a:r>
          </a:p>
          <a:p>
            <a:r>
              <a:rPr lang="en-US" sz="2400" dirty="0"/>
              <a:t>Admissions Counselor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404341-BEAC-23B1-F1C7-18A1C2701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2972" y="6399276"/>
            <a:ext cx="5486400" cy="11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96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Test Optional vs Test Blind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53FA7-A89B-7908-5E08-B2D42B72F579}"/>
              </a:ext>
            </a:extLst>
          </p:cNvPr>
          <p:cNvSpPr/>
          <p:nvPr/>
        </p:nvSpPr>
        <p:spPr>
          <a:xfrm>
            <a:off x="927874" y="2734733"/>
            <a:ext cx="8159116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Test Optional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000" dirty="0"/>
              <a:t>Students may submit test scores that can be used in the admissions review process, but they are not required.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000" b="1" dirty="0"/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Test Blind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000" dirty="0"/>
              <a:t>Test scores are not collected or accepted or used in the admissions review process at all.</a:t>
            </a:r>
          </a:p>
        </p:txBody>
      </p:sp>
      <p:pic>
        <p:nvPicPr>
          <p:cNvPr id="29" name="Graphic 28" descr="Pencil outline">
            <a:extLst>
              <a:ext uri="{FF2B5EF4-FFF2-40B4-BE49-F238E27FC236}">
                <a16:creationId xmlns:a16="http://schemas.microsoft.com/office/drawing/2014/main" id="{D9A682CF-1FBB-A2B2-6CAC-ED786B09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9594956" y="3189923"/>
            <a:ext cx="3301470" cy="33014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3251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A3899-E6DB-DCBD-AB7A-BBDB99ED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/>
              <a:t>First Generation and Legacy</a:t>
            </a:r>
          </a:p>
        </p:txBody>
      </p:sp>
      <p:pic>
        <p:nvPicPr>
          <p:cNvPr id="4" name="Graphic 3" descr="Graduation cap outline">
            <a:extLst>
              <a:ext uri="{FF2B5EF4-FFF2-40B4-BE49-F238E27FC236}">
                <a16:creationId xmlns:a16="http://schemas.microsoft.com/office/drawing/2014/main" id="{143A130B-9E55-97B0-9703-FD9C3EF3D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88496" y="3189923"/>
            <a:ext cx="3301470" cy="33014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E8716E3-83FB-7DC4-2C06-34CDB8F8EF5D}"/>
              </a:ext>
            </a:extLst>
          </p:cNvPr>
          <p:cNvSpPr/>
          <p:nvPr/>
        </p:nvSpPr>
        <p:spPr>
          <a:xfrm>
            <a:off x="4908125" y="2734733"/>
            <a:ext cx="7993097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First Generation College Student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000" dirty="0"/>
              <a:t>A First Generation student is one whose parents have not completed a bachelor's degree. It doesn’t matter if siblings have completed a bachelor’s degree.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000" dirty="0"/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Legacy College Student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000" dirty="0"/>
              <a:t>A legacy student is someone who has a close family member, normally a parent, who attended the same college. 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54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19">
            <a:extLst>
              <a:ext uri="{FF2B5EF4-FFF2-40B4-BE49-F238E27FC236}">
                <a16:creationId xmlns:a16="http://schemas.microsoft.com/office/drawing/2014/main" id="{B2B82547-2424-4E7A-A98B-75206EE73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817600" cy="777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23">
            <a:extLst>
              <a:ext uri="{FF2B5EF4-FFF2-40B4-BE49-F238E27FC236}">
                <a16:creationId xmlns:a16="http://schemas.microsoft.com/office/drawing/2014/main" id="{5109BC2F-9616-4D7D-9E98-57898009A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255272" cy="77724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21" y="1912257"/>
            <a:ext cx="3705391" cy="4508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en-US" sz="5000"/>
              <a:t>College Priorities Checklist</a:t>
            </a:r>
          </a:p>
        </p:txBody>
      </p:sp>
      <p:graphicFrame>
        <p:nvGraphicFramePr>
          <p:cNvPr id="41" name="Text Placeholder 2">
            <a:extLst>
              <a:ext uri="{FF2B5EF4-FFF2-40B4-BE49-F238E27FC236}">
                <a16:creationId xmlns:a16="http://schemas.microsoft.com/office/drawing/2014/main" id="{DFE8DEF6-1934-E6CC-A5AB-0D21BF4F55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0734950"/>
              </p:ext>
            </p:extLst>
          </p:nvPr>
        </p:nvGraphicFramePr>
        <p:xfrm>
          <a:off x="6243329" y="1093893"/>
          <a:ext cx="6492123" cy="5556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8519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87FF5-0C63-4C13-AC26-CC406B3C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What is new in Colorado admissions</a:t>
            </a:r>
          </a:p>
        </p:txBody>
      </p:sp>
      <p:graphicFrame>
        <p:nvGraphicFramePr>
          <p:cNvPr id="17" name="Text Placeholder 2">
            <a:extLst>
              <a:ext uri="{FF2B5EF4-FFF2-40B4-BE49-F238E27FC236}">
                <a16:creationId xmlns:a16="http://schemas.microsoft.com/office/drawing/2014/main" id="{BB9D172A-38E5-70F6-F714-8741F8E2E5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450664"/>
              </p:ext>
            </p:extLst>
          </p:nvPr>
        </p:nvGraphicFramePr>
        <p:xfrm>
          <a:off x="928370" y="2827351"/>
          <a:ext cx="11960860" cy="3813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4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732012F0-A79F-4166-AAFD-796C07F49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337" y="-3598"/>
            <a:ext cx="13817600" cy="706044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FFFFFF"/>
          </a:solidFill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0068A6-D4DC-4751-8ECD-901531306B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5" t="4054" r="4047" b="5241"/>
          <a:stretch/>
        </p:blipFill>
        <p:spPr>
          <a:xfrm>
            <a:off x="2919687" y="364630"/>
            <a:ext cx="7978225" cy="592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D185E-033F-801F-B8D2-D138FE5767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/>
              <a:t>Senior Year Timeline: Fall Semester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27BBC-D6F8-C96A-6AC9-699DD2A1C77F}"/>
              </a:ext>
            </a:extLst>
          </p:cNvPr>
          <p:cNvSpPr/>
          <p:nvPr/>
        </p:nvSpPr>
        <p:spPr>
          <a:xfrm>
            <a:off x="331596" y="3607358"/>
            <a:ext cx="5416061" cy="3658229"/>
          </a:xfrm>
          <a:prstGeom prst="rect">
            <a:avLst/>
          </a:prstGeom>
          <a:solidFill>
            <a:srgbClr val="1E4D2B"/>
          </a:solidFill>
          <a:ln>
            <a:solidFill>
              <a:srgbClr val="1E4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5186C1-2374-42E4-DFBC-362BD91D7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300823"/>
              </p:ext>
            </p:extLst>
          </p:nvPr>
        </p:nvGraphicFramePr>
        <p:xfrm>
          <a:off x="837934" y="2648960"/>
          <a:ext cx="12648070" cy="46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949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D185E-033F-801F-B8D2-D138FE5767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Senior Year Timeline: Spring Semester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B27BBC-D6F8-C96A-6AC9-699DD2A1C77F}"/>
              </a:ext>
            </a:extLst>
          </p:cNvPr>
          <p:cNvSpPr/>
          <p:nvPr/>
        </p:nvSpPr>
        <p:spPr>
          <a:xfrm>
            <a:off x="331596" y="3607358"/>
            <a:ext cx="5416061" cy="3658229"/>
          </a:xfrm>
          <a:prstGeom prst="rect">
            <a:avLst/>
          </a:prstGeom>
          <a:solidFill>
            <a:srgbClr val="1E4D2B"/>
          </a:solidFill>
          <a:ln>
            <a:solidFill>
              <a:srgbClr val="1E4D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A5186C1-2374-42E4-DFBC-362BD91D7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875704"/>
              </p:ext>
            </p:extLst>
          </p:nvPr>
        </p:nvGraphicFramePr>
        <p:xfrm>
          <a:off x="837934" y="2648960"/>
          <a:ext cx="12648070" cy="4622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27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452" y="982462"/>
            <a:ext cx="4862405" cy="1015663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0716" y="2536067"/>
            <a:ext cx="4862404" cy="4430790"/>
          </a:xfrm>
        </p:spPr>
        <p:txBody>
          <a:bodyPr/>
          <a:lstStyle/>
          <a:p>
            <a:pPr marL="896831" indent="-8572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Colorado Collegiate Handbook</a:t>
            </a:r>
          </a:p>
          <a:p>
            <a:pPr marL="896831" indent="-8572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Denver National College Fair- Date/time TBA</a:t>
            </a:r>
          </a:p>
          <a:p>
            <a:pPr marL="896831" indent="-85725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Admissions Counselors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36" b="1336"/>
          <a:stretch/>
        </p:blipFill>
        <p:spPr/>
      </p:pic>
    </p:spTree>
    <p:extLst>
      <p:ext uri="{BB962C8B-B14F-4D97-AF65-F5344CB8AC3E}">
        <p14:creationId xmlns:p14="http://schemas.microsoft.com/office/powerpoint/2010/main" val="27576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6">
            <a:extLst>
              <a:ext uri="{FF2B5EF4-FFF2-40B4-BE49-F238E27FC236}">
                <a16:creationId xmlns:a16="http://schemas.microsoft.com/office/drawing/2014/main" id="{B9D93730-8C7D-423D-9137-597B5FA657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/>
              <a:t>Helpful Tips</a:t>
            </a:r>
          </a:p>
        </p:txBody>
      </p:sp>
      <p:graphicFrame>
        <p:nvGraphicFramePr>
          <p:cNvPr id="25" name="Text Placeholder 2">
            <a:extLst>
              <a:ext uri="{FF2B5EF4-FFF2-40B4-BE49-F238E27FC236}">
                <a16:creationId xmlns:a16="http://schemas.microsoft.com/office/drawing/2014/main" id="{1E1E6A42-793E-BFAC-D2F4-57688A9A5A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611022"/>
              </p:ext>
            </p:extLst>
          </p:nvPr>
        </p:nvGraphicFramePr>
        <p:xfrm>
          <a:off x="140678" y="2888466"/>
          <a:ext cx="13595420" cy="375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1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A125A3-1B9E-924A-926F-8F63DA6C79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/>
              <a:t>Stay in Touch!	</a:t>
            </a:r>
          </a:p>
        </p:txBody>
      </p:sp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F19558FA-EC4C-A08A-6109-4FB52C43D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38" r="9276" b="-1"/>
          <a:stretch/>
        </p:blipFill>
        <p:spPr>
          <a:xfrm>
            <a:off x="1088496" y="2734733"/>
            <a:ext cx="3301470" cy="411214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graphicFrame>
        <p:nvGraphicFramePr>
          <p:cNvPr id="44" name="Text Placeholder 6">
            <a:extLst>
              <a:ext uri="{FF2B5EF4-FFF2-40B4-BE49-F238E27FC236}">
                <a16:creationId xmlns:a16="http://schemas.microsoft.com/office/drawing/2014/main" id="{B73AE29B-3893-2883-8E0B-615424CCA6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349422"/>
              </p:ext>
            </p:extLst>
          </p:nvPr>
        </p:nvGraphicFramePr>
        <p:xfrm>
          <a:off x="4908125" y="2734733"/>
          <a:ext cx="7993097" cy="411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50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701" y="2068249"/>
            <a:ext cx="9744199" cy="3508653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i="1" dirty="0">
                <a:ea typeface="Adobe Fan Heiti Std B" panose="020B0700000000000000" pitchFamily="34" charset="-128"/>
                <a:cs typeface="Arial Unicode MS" panose="020B0604020202020204" pitchFamily="34" charset="-128"/>
              </a:rPr>
              <a:t>The college search process is a match to be made, not a race to be won…</a:t>
            </a:r>
            <a:br>
              <a:rPr lang="en-US" i="1" dirty="0">
                <a:ea typeface="Adobe Fan Heiti Std B" panose="020B0700000000000000" pitchFamily="34" charset="-128"/>
                <a:cs typeface="Arial Unicode MS" panose="020B0604020202020204" pitchFamily="34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" b="13"/>
          <a:stretch/>
        </p:blipFill>
        <p:spPr/>
      </p:pic>
      <p:sp>
        <p:nvSpPr>
          <p:cNvPr id="5" name="Rectangle 4"/>
          <p:cNvSpPr/>
          <p:nvPr/>
        </p:nvSpPr>
        <p:spPr>
          <a:xfrm>
            <a:off x="8100432" y="2120412"/>
            <a:ext cx="5540188" cy="353157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r>
              <a:rPr lang="en-US" sz="4400" dirty="0"/>
              <a:t>Agenda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Admissions “jargon”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Formula for Success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Senior Year 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Resources and Helpful Tips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3840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BC2640-1195-60AC-8CF5-249DD7DF9E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/>
              <a:t>Admissions Jargon	</a:t>
            </a:r>
          </a:p>
        </p:txBody>
      </p:sp>
      <p:graphicFrame>
        <p:nvGraphicFramePr>
          <p:cNvPr id="14" name="Text Placeholder 2">
            <a:extLst>
              <a:ext uri="{FF2B5EF4-FFF2-40B4-BE49-F238E27FC236}">
                <a16:creationId xmlns:a16="http://schemas.microsoft.com/office/drawing/2014/main" id="{9652989B-5BF0-8110-3F66-705FF021C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397856"/>
              </p:ext>
            </p:extLst>
          </p:nvPr>
        </p:nvGraphicFramePr>
        <p:xfrm>
          <a:off x="927874" y="2734733"/>
          <a:ext cx="8159116" cy="411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514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Early Action vs. Early Decision</a:t>
            </a:r>
          </a:p>
        </p:txBody>
      </p:sp>
      <p:pic>
        <p:nvPicPr>
          <p:cNvPr id="29" name="Graphic 28" descr="Checkmark">
            <a:extLst>
              <a:ext uri="{FF2B5EF4-FFF2-40B4-BE49-F238E27FC236}">
                <a16:creationId xmlns:a16="http://schemas.microsoft.com/office/drawing/2014/main" id="{D9A682CF-1FBB-A2B2-6CAC-ED786B09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96" y="3189923"/>
            <a:ext cx="3301470" cy="33014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08125" y="2734733"/>
            <a:ext cx="7993097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Early Action: Non-binding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dirty="0"/>
              <a:t>	+ receive early notification of an admission decision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dirty="0"/>
              <a:t>	+ apply to and compare financial aid offers from other schools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Early Decision: Binding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dirty="0"/>
              <a:t>	+ allows more time to prepare for the transition from high school to college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dirty="0"/>
              <a:t>	- cannot compare financial aid offers</a:t>
            </a:r>
          </a:p>
        </p:txBody>
      </p:sp>
    </p:spTree>
    <p:extLst>
      <p:ext uri="{BB962C8B-B14F-4D97-AF65-F5344CB8AC3E}">
        <p14:creationId xmlns:p14="http://schemas.microsoft.com/office/powerpoint/2010/main" val="405966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Rolling vs. Reply Date Admission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253FA7-A89B-7908-5E08-B2D42B72F579}"/>
              </a:ext>
            </a:extLst>
          </p:cNvPr>
          <p:cNvSpPr/>
          <p:nvPr/>
        </p:nvSpPr>
        <p:spPr>
          <a:xfrm>
            <a:off x="927874" y="2734733"/>
            <a:ext cx="4346994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Rolling Admission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dirty="0"/>
              <a:t>Decisions are rendered on an ongoing basis as applications become complete.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dirty="0"/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400" b="1" dirty="0"/>
              <a:t>Reply Date Admission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dirty="0"/>
              <a:t>Decisions are pooled and released all at one time.</a:t>
            </a:r>
          </a:p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endParaRPr lang="en-US" dirty="0"/>
          </a:p>
        </p:txBody>
      </p:sp>
      <p:pic>
        <p:nvPicPr>
          <p:cNvPr id="29" name="Graphic 28" descr="Envelope outline">
            <a:extLst>
              <a:ext uri="{FF2B5EF4-FFF2-40B4-BE49-F238E27FC236}">
                <a16:creationId xmlns:a16="http://schemas.microsoft.com/office/drawing/2014/main" id="{D9A682CF-1FBB-A2B2-6CAC-ED786B094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7233336" y="2734733"/>
            <a:ext cx="4211850" cy="421185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087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Holistic Review</a:t>
            </a:r>
          </a:p>
        </p:txBody>
      </p:sp>
      <p:pic>
        <p:nvPicPr>
          <p:cNvPr id="7" name="Graphic 6" descr="Clipboard outline">
            <a:extLst>
              <a:ext uri="{FF2B5EF4-FFF2-40B4-BE49-F238E27FC236}">
                <a16:creationId xmlns:a16="http://schemas.microsoft.com/office/drawing/2014/main" id="{866B67B1-BFC7-22A5-5398-1EAE3773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/>
        </p:blipFill>
        <p:spPr>
          <a:xfrm>
            <a:off x="1088496" y="3189923"/>
            <a:ext cx="3301470" cy="33014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08125" y="2734733"/>
            <a:ext cx="7993097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b="1" dirty="0"/>
              <a:t>Considers a student’s: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Interests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Passions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Special talents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Personality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Background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Experiences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/>
            </a:pPr>
            <a:r>
              <a:rPr lang="en-US" sz="2400" dirty="0"/>
              <a:t>Academic Preparedness</a:t>
            </a:r>
          </a:p>
        </p:txBody>
      </p:sp>
    </p:spTree>
    <p:extLst>
      <p:ext uri="{BB962C8B-B14F-4D97-AF65-F5344CB8AC3E}">
        <p14:creationId xmlns:p14="http://schemas.microsoft.com/office/powerpoint/2010/main" val="27580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 dirty="0"/>
              <a:t>Rigor</a:t>
            </a:r>
          </a:p>
        </p:txBody>
      </p:sp>
      <p:sp>
        <p:nvSpPr>
          <p:cNvPr id="3" name="Rectangle 2"/>
          <p:cNvSpPr/>
          <p:nvPr/>
        </p:nvSpPr>
        <p:spPr>
          <a:xfrm>
            <a:off x="927874" y="2734733"/>
            <a:ext cx="8159116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+ Higher Education Admission Requirements (HEAR)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8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+ Types of courses (e.g., AP, IB, honors)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sz="28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sz="2800" dirty="0"/>
              <a:t>+ Number and/or sequencing of courses</a:t>
            </a:r>
          </a:p>
        </p:txBody>
      </p:sp>
      <p:pic>
        <p:nvPicPr>
          <p:cNvPr id="7" name="Graphic 6" descr="Backpack outline">
            <a:extLst>
              <a:ext uri="{FF2B5EF4-FFF2-40B4-BE49-F238E27FC236}">
                <a16:creationId xmlns:a16="http://schemas.microsoft.com/office/drawing/2014/main" id="{866B67B1-BFC7-22A5-5398-1EAE3773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94956" y="3189923"/>
            <a:ext cx="3301470" cy="33014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887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53576798-7F98-4C7F-B6C7-6D41B5A7E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3817600" cy="2477453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000" y="506813"/>
            <a:ext cx="11981597" cy="10998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4000"/>
              <a:t>AP/IB/Dual or Concurrent Enrollment</a:t>
            </a:r>
          </a:p>
        </p:txBody>
      </p:sp>
      <p:pic>
        <p:nvPicPr>
          <p:cNvPr id="7" name="Graphic 6" descr="Schoolhouse">
            <a:extLst>
              <a:ext uri="{FF2B5EF4-FFF2-40B4-BE49-F238E27FC236}">
                <a16:creationId xmlns:a16="http://schemas.microsoft.com/office/drawing/2014/main" id="{866B67B1-BFC7-22A5-5398-1EAE37733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8496" y="3189923"/>
            <a:ext cx="3301470" cy="330147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Rectangle 2"/>
          <p:cNvSpPr/>
          <p:nvPr/>
        </p:nvSpPr>
        <p:spPr>
          <a:xfrm>
            <a:off x="4908125" y="2734733"/>
            <a:ext cx="7993097" cy="4116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3200" dirty="0"/>
              <a:t>+ academic preparedness</a:t>
            </a:r>
          </a:p>
          <a:p>
            <a:pPr marL="3429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endParaRPr lang="en-US" altLang="en-US" sz="3200" dirty="0"/>
          </a:p>
          <a:p>
            <a:pPr marL="3429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3200" dirty="0"/>
              <a:t>+ college credits</a:t>
            </a:r>
          </a:p>
        </p:txBody>
      </p:sp>
    </p:spTree>
    <p:extLst>
      <p:ext uri="{BB962C8B-B14F-4D97-AF65-F5344CB8AC3E}">
        <p14:creationId xmlns:p14="http://schemas.microsoft.com/office/powerpoint/2010/main" val="370294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SU Brand">
      <a:dk1>
        <a:srgbClr val="59595B"/>
      </a:dk1>
      <a:lt1>
        <a:srgbClr val="FFFFFF"/>
      </a:lt1>
      <a:dk2>
        <a:srgbClr val="1E4D2B"/>
      </a:dk2>
      <a:lt2>
        <a:srgbClr val="C8C372"/>
      </a:lt2>
      <a:accent1>
        <a:srgbClr val="D9782D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4B6"/>
      </a:accent5>
      <a:accent6>
        <a:srgbClr val="ECC530"/>
      </a:accent6>
      <a:hlink>
        <a:srgbClr val="FFFFFF"/>
      </a:hlink>
      <a:folHlink>
        <a:srgbClr val="954F72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5283</TotalTime>
  <Words>687</Words>
  <Application>Microsoft Office PowerPoint</Application>
  <PresentationFormat>Custom</PresentationFormat>
  <Paragraphs>131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2</vt:lpstr>
      <vt:lpstr>Quotable</vt:lpstr>
      <vt:lpstr>Getting Ready to Apply:  Four Year Public Colleges in Colorado</vt:lpstr>
      <vt:lpstr>“The college search process is a match to be made, not a race to be won… </vt:lpstr>
      <vt:lpstr>PowerPoint Presentation</vt:lpstr>
      <vt:lpstr>Admissions Jargon </vt:lpstr>
      <vt:lpstr>Early Action vs. Early Decision</vt:lpstr>
      <vt:lpstr>Rolling vs. Reply Date Admission</vt:lpstr>
      <vt:lpstr>Holistic Review</vt:lpstr>
      <vt:lpstr>Rigor</vt:lpstr>
      <vt:lpstr>AP/IB/Dual or Concurrent Enrollment</vt:lpstr>
      <vt:lpstr>Test Optional vs Test Blind</vt:lpstr>
      <vt:lpstr>First Generation and Legacy</vt:lpstr>
      <vt:lpstr>College Priorities Checklist</vt:lpstr>
      <vt:lpstr>What is new in Colorado admissions</vt:lpstr>
      <vt:lpstr>PowerPoint Presentation</vt:lpstr>
      <vt:lpstr>Senior Year Timeline: Fall Semester</vt:lpstr>
      <vt:lpstr>Senior Year Timeline: Spring Semester</vt:lpstr>
      <vt:lpstr>Resources</vt:lpstr>
      <vt:lpstr>Helpful Tips</vt:lpstr>
      <vt:lpstr>Stay in Touch! </vt:lpstr>
    </vt:vector>
  </TitlesOfParts>
  <Company>Colorado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Erb Angela</cp:lastModifiedBy>
  <cp:revision>186</cp:revision>
  <dcterms:created xsi:type="dcterms:W3CDTF">2015-06-30T23:05:53Z</dcterms:created>
  <dcterms:modified xsi:type="dcterms:W3CDTF">2023-03-14T17:43:14Z</dcterms:modified>
</cp:coreProperties>
</file>